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1A042-E22E-4E9A-B8AD-63375AC8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046FB-3216-422B-A251-DAC8F868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7A1F4-3397-4E95-AC1D-0D28CE6C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2524C-0F32-4D69-ACFE-9C6EC602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B4C02A-92A1-4BEF-98C9-3A4344A3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06AEE-208D-466F-8BB1-73FCACB36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8E62F-5032-4895-9D4D-CC91ED20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25131-EC83-4CC9-968C-28B29BEB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BB1DA-C8E5-421F-B002-68BE93C9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C988-2E9B-4C80-9F24-C05B825A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677F4-870B-4292-9D44-754DAF69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404403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产康与妇女健康观念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妇女健康观念的形成与影响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产康与妇女健康观念的关联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提升产康服务与妇女健康观念的策略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产康服务概述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产康服务是指针对女性在怀孕、分娩和产后恢复过程中所提供的专业护理和康复服务。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产康服务主要关注女性在生育过程中的身体和心理变化，通过一系列专业的护理和康复措施，帮助女性恢复身体健康、提高生活质量，并预防和缓解产后疼痛、抑郁等问题。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56" r="19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产康服务对女性的身心健康具有重要意义，有助于提高生育质量和生活品质。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产康服务能够减轻女性生育后的身体不适和疼痛，促进身体恢复，提高免疫力，降低患病风险。同时，产康服务还能帮助女性调节情绪，缓解产后抑郁等问题，增强心理健康，提高生活幸福感。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产康服务的历史可以追溯到古代，但直到近现代才得到广泛推广和应用。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产康服务主要依靠传统的中草药和按摩等方法，而随着医学技术的发展，现代产康服务逐渐引入了更多的科技手段和专业护理知识。近年来，随着人们对健康观念的转变和对生育质量的关注度提高，产康服务逐渐成为了一种普及化的健康产业，为越来越多的女性提供专业化的生育护理和康复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妇女健康观念的形成与影响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妇女健康观念是指女性对自身健康问题的认知、态度和价值观，包括对身体健康、心理健康、生殖健康等方面的关注和重视程度。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妇女健康观念的形成受到多种因素的影响，包括社会文化背景、教育水平、生活经历等。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015" b="110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妇女健康观念的变化和发展，对于提高女性健康水平、促进社会进步具有重要意义。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妇女健康观念的定义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妇女健康观念的形成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社会文化背景是影响妇女健康观念形成的重要因素。在不同的文化背景下，女性对自身健康的认知和重视程度可能存在差异。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教育水平的高低直接影响到女性对自身健康的认知和态度。受过良好教育的女性更有可能关注自身健康问题，采取积极的保健措施。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生活经历也是影响妇女健康观念形成的重要因素。例如，生育经历、职业压力、家庭环境等都可能对女性的健康观念产生影响。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提高女性健康水平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正确的妇女健康观念有助于女性关注自身健康问题，采取积极的保健措施，从而降低患病风险，提高生命质量。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妇女健康观念的变化和发展不仅有助于女性自身的成长和发展，也对社会进步产生积极的影响。女性的健康和福祉直接关系到家庭和社会的整体发展。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推动保健行业的发展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随着妇女健康观念的不断提高，市场需求也在不断增长，从而推动保健行业的快速发展。这不仅为女性提供了更多的保健选择，也为相关产业提供了发展机会。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妇女健康观念的影响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产康与妇女健康观念的关联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产康服务鼓励妇女积极参与自我健康管理，包括合理饮食、适量运动、保持良好的生活习惯等，有助于培养她们的自我管理能力和健康责任感。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增强健康意识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产康服务通过提供专业的健康知识和指导，帮助妇女认识到产后恢复的重要性，从而增强她们的健康意识。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提升健康素养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产康服务提供的教育和培训有助于提高妇女的健康素养，使她们能够更好地理解和应对产后常见的健康问题。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292" r="22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产康服务对妇女健康观念的影响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随着妇女健康观念的增强，她们对产康服务的需求也越来越个性化，希望得到针对个人情况的定制化服务和方案。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妇女对产康服务的需求不仅仅局限于生理方面，还包括心理、社会和情感方面的支持，要求产康服务能够提供全面的身心健康关怀。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现代妇女更加注重科学性和专业性，要求产康服务具备科学依据和专业知识，能够提供安全有效的康复和保健措施。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妇女健康观念对产康服务的需求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https://d.book118.com/047064044031006051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2024-09-24T02:36:04.642</cp:lastPrinted>
  <dcterms:created xsi:type="dcterms:W3CDTF">2024-09-23T18:36:04Z</dcterms:created>
  <dcterms:modified xsi:type="dcterms:W3CDTF">2024-09-23T18:36:06Z</dcterms:modified>
</cp:coreProperties>
</file>