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FBCF0-AAE0-492B-AC02-E740EDAE4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B4FFD-A44F-4E9E-8004-269F38B0A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B55AD-F331-4468-B6E3-F5FEEF3A3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4982D-21F6-445A-B481-0203BF7B0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265747-87F6-44DC-99C1-A7514F180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D7D2D8-15C0-46E2-953C-5D0DADE03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81E899-C6FC-47A0-904E-BD190537A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D52DC-54F7-46CD-8EE2-1FE78E59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EBC68-8699-4AF8-B1D7-5EB394AC6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6512F-20F8-42DF-B0AB-0E303AA8B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55F29-2A9E-46ED-86A9-D5E1CD073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641231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小学生食品健康教育教案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让学生了解食品的基本分类和营养特点。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让学生知道如何选择新鲜、卫生的食品。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让学生了解食品标签的含义和作用。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让学生掌握基本的烹饪技能，如切菜、煮饭等。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让学生学会自己搭配营养餐，保证营养均衡。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让学生了解食品安全知识，能够预防食物中毒。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情感态度与价值观目标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培养学生养成健康的饮食习惯，珍惜食物，不浪费。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让学生了解食品生产背后的艰辛，尊重劳动成果。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培养学生的团队合作精神，共同完成烹饪任务。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了解食品的基本营养成分，如蛋白质、脂肪、碳水化合物、维生素和矿物质。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介绍食品中的营养成分及其作用，如蛋白质是构成人体组织的基本物质，脂肪为人体提供能量，碳水化合物是主要的供能物质，维生素和矿物质对人体的正常生理功能至关重要。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41" r="209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食品营养基础知识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理解健康饮食习惯对生长发育和健康的积极影响。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阐述健康饮食对小学生身体发育、大脑发育和学习能力的促进作用，以及不良饮食习惯可能带来的负面影响，如肥胖、营养不良等。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健康饮食习惯的重要性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学会阅读食品标签，了解食品安全的基本知识。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教会学生如何查看食品标签上的生产日期、保质期、成分表等信息，以及如何辨别过期、变质的食品，强调不购买、不食用三无产品。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食品标签与食品安全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食品保存与烹饪技巧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掌握基本的食品保存方法和烹饪技巧。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介绍不同食品的保存方法，如冷藏、冷冻、干燥等，以及烹饪中常见的技巧，如切菜、煮饭、炒菜等，强调食品安全和卫生的注意事项。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https://d.book118.com/047064123111006050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2024-09-23T03:00:21.976</cp:lastPrinted>
  <dcterms:created xsi:type="dcterms:W3CDTF">2024-09-22T19:00:21Z</dcterms:created>
  <dcterms:modified xsi:type="dcterms:W3CDTF">2024-09-22T19:00:24Z</dcterms:modified>
</cp:coreProperties>
</file>