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792CD-D570-4BB9-8946-A23064FD0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30E26-5428-46B2-BED8-F2386CDA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35585-DCFD-4041-B861-3290E7AC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17CB5-3671-4C9A-BAE7-24298ED7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20737-E4FE-4933-BA55-1C3B04F3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81E50-E447-4A53-BBD1-C1534826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513C4-4FE6-4F6C-9A9D-8AAFE4361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1E59C-3D3C-494C-9AD0-4F0DB3B5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61B14-9748-4D1B-A2F1-86BF32CF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3BF82-8DF0-4730-8040-CC46A30E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D4F46-8248-4496-8315-24E65E9F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5100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提升护理质量安全实践举措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护理质量是指护理工作在提供医疗服务过程中，以满足病人需求为主导，依据护理人员的专业技能和知识，通过科学的管理方法和手段，达到预期的护理效果。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护理质量直接关系到病人的生命安全和身心健康，是评价医疗服务水平的重要指标。提高护理质量有助于提升医院整体声誉和竞争力，同时也有利于护理人员的职业发展。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8" r="12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护理安全是指在护理过程中，采取必要的措施和手段，预防和减少医疗差错、事故和纠纷的发生，保障病人和护理人员的安全。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护理安全是医疗安全的重要组成部分，对于保障病人权益、提高医疗质量具有重要意义。同时，护理安全也是护理人员职业责任和法律义务的体现，对于维护医院正常运营和社会和谐稳定具有积极作用。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国内外护理质量安全现状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护理质量安全水平不断提升，但仍存在一些问题。如护理人员素质参差不齐、护理管理制度不完善、医疗设备和技术更新迅速等。此外，医患关系紧张、医疗纠纷频发也对护理质量安全带来一定挑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护理质量安全方面起步较早，建立了较为完善的护理管理体系和制度。如美国、英国等国家通过立法、制定标准和指南等手段，推动护理质量安全持续改进。同时，这些国家还注重护理人员的教育和培训，提高其专业素质和技能水平。然而，即使在发达国家，护理质量安全也面临着人口老龄化、医疗资源紧张等挑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风险管理是指通过识别、评估、处理和控制潜在风险，以减少损失和伤害的过程。在护理领域，风险管理旨在保障患者安全，提高护理质量。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风险管理的原则包括预防为主、全员参与、持续改进和基于证据决策。这些原则指导着护理人员在风险管理中采取积极措施，降低风险事件的发生概率和影响程度。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风险管理概念及原则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常见的风险评估方法包括头脑风暴、流程图分析、失效模式与影响分析（FMEA）等。这些方法可以帮助护理人员系统地识别潜在风险，并对其进行量化和定性评估。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风险评估工具如风险评估矩阵、风险指数等，可用于对识别出的风险进行排序和优先级划分，以便护理人员有针对性地采取措施进行管理。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建立风险预警机制是风险管理的重要环节，它包括设定风险阈值、制定预警流程和明确应对措施。当潜在风险达到或超过预定阈值时，预警机制将触发相应的应对措施，以减轻或避免风险事件的发生。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护理人员应密切关注患者状况、设备使用、药品管理等关键环节，及时发现并报告潜在风险。同时，定期组织风险演练和培训，提高护理人员对风险的敏感性和应对能力，确保在风险事件发生时能够迅速、有效地进行处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风险预警机制建立与实践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常见护理问题及原因分析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跌倒/坠床事件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跌倒/坠床事件及原因剖析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患者在住院期间因失去平衡或外力作用等原因意外跌倒或坠床，可能导致身体伤害或加重原有病情。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年龄、疾病影响、药物副作用等。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地面湿滑、光线不足、障碍物等。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评估不足、预防措施不到位、宣教不够等。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压疮定义：压疮是由于局部组织长期受压，发生持续缺血、缺氧、营养不良而致组织溃烂坏死。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压疮预防与处理策略探讨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长期卧床或坐轮椅，局部组织受压。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皮肤经常受到汗液、尿液等潮湿刺激。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压疮预防与处理策略探讨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营养不良导致皮肤抵抗力下降。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老年人皮肤弹性差，更易发生压疮。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压疮预防与处理策略探讨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https://d.book118.com/047065100066006033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2024-09-06T22:01:34.332</cp:lastPrinted>
  <dcterms:created xsi:type="dcterms:W3CDTF">2024-09-06T14:01:34Z</dcterms:created>
  <dcterms:modified xsi:type="dcterms:W3CDTF">2024-09-06T14:01:36Z</dcterms:modified>
</cp:coreProperties>
</file>