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AA0CB-D147-444D-BB71-D366AB713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1687EA-E582-40FC-86E1-0A1DBE2B6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72CB0-F662-4988-A733-8A10E8B18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FBC9E2-F637-4746-AD3C-9069431B2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C7B130-0756-474D-9976-8E89041E7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91A63B-1277-45A6-8A89-38FBC02B3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9A07E8-8A63-4DB3-8C34-20FE6CCFB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F2CB1A-4F85-4399-A738-5F20751C8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6976B0-4F0D-49CD-A797-753C391B9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8BDF6-5E36-4001-A0AA-66D5D8E4D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32850-07DF-4259-8E45-023388431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6510612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2024-01-17</a:t>
            </a:r>
            <a:endParaRPr lang="en-US" sz="2025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道路施工安全事故分析与防范措施</a:t>
            </a:r>
            <a:endParaRPr lang="en-US" sz="5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道路施工安全事故原因分析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防范措施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安全事故案例分析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结论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6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36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b="-5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目的和背景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随着我国城市化进程的加速，道路建设规模不断扩大，道路施工安全事故也时有发生，给人民生命财产安全带来严重威胁。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针对道路施工安全事故，分析其原因和特点，提出有效的防范措施，对于保障施工安全、减少事故损失具有重要意义。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事故发生后，不仅需要进行紧急救援和处理，还需要进行事后调查和责任追究，耗费大量人力、物力和财力。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因此，加强道路施工安全管理，采取有效的防范措施，是保障人民生命财产安全、维护社会稳定的重要任务。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r="-2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b="-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r="-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道路施工安全事故不仅会造成人员伤亡和财产损失，还会影响交通正常运行，给社会带来不良影响。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道路施工安全事故的严重性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6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道路施工安全事故原因分析</a:t>
            </a:r>
            <a:endParaRPr lang="en-US" sz="36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1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-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部分工人对安全操作规程和安全防护知识了解不足，容易在施工过程中出现违规操作和疏忽。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工人安全意识薄弱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施工现场的指挥和管理人员对工人的作业过程监管不力，导致工人之间配合不当或操作失误。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指挥协调不当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人为因素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设备维护保养不当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施工设备长时间使用或维护保养不到位，可能导致设备故障或性能下降，从而引发安全事故。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设备操作不规范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工人对施工设备的操作不熟悉或不规范，可能造成设备损坏或人员伤亡。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b="32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设备因素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使用劣质材料或不合格材料可能导致道路结构不稳定，引发坍塌等安全事故。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材料堆放不当、标识不清等管理问题可能导致误用或混用，从而引发安全问题。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材料因素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材料管理混乱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材料质量不合格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如遇到极端天气、地震等自然灾害，可能对道路施工现场造成破坏和人员伤亡。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自然灾害影响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如施工现场照明不足、通风不畅等环境问题，可能影响工人的操作和安全。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施工环境不良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环境因素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6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防范措施</a:t>
            </a:r>
            <a:endParaRPr lang="en-US" sz="36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https://d.book118.com/047065106121006041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2024-09-14T11:58:51.296</cp:lastPrinted>
  <dcterms:created xsi:type="dcterms:W3CDTF">2024-09-14T03:58:51Z</dcterms:created>
  <dcterms:modified xsi:type="dcterms:W3CDTF">2024-09-14T03:58:53Z</dcterms:modified>
</cp:coreProperties>
</file>