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F6332-3234-487D-816C-CD014435F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BE2BE-8C0F-4EDC-B2AC-CF1038E3F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70E5B-2E0D-40C9-957C-7B98942EC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EF9C3-4254-4936-9F6A-D47DB513B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28FEFF-2AFB-4ACB-9D7D-710DDE6B1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ACA2F8-AD28-4DC5-877D-17C2E6F90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63C106-7E52-4782-9140-77E19C58B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4B1DF0-B5DC-403D-A9D7-CBA6B2497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7B79C-31CD-4D01-95B5-623CAE9D4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3C579-B213-422B-AB3D-892DACC85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FDCCB-D04C-4D08-81D5-2CA018D14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66101123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华人民共和国《网络安全法》重点解读模板\n## 1.网络安全法概述及其重要意义\n### 1.1网络安全法的制定背景与历程\n### 1.2网络安全法的核心内容与框架\n### 1.3网络安全法的重要意义与影响\n## 2.网络安全法关键信息基础设施保护\n### 2.1关键信息基础设施的定义与范围\n### 2.2关键信息基础设施保护的责任与要求\n### 2.3关键信息基础设施保护的具体措施与手段\n## 3.网络安全法个人信息保护\n### 3.1个人信息的定义与分类\n### 3.2个人信息保护的原则与要求\n### 3.3个人信息保护的具体措施与手段\n## 4.网络安全法网络安全监测与预警\n### 4.1网络安全监测与预警的定义与目标\n### 4.2网络安全监测与预警的职责与要求\n### 4.3网络安全监测与预警的具体措施与手段\n## 5.网络安全法网络安全事件应对与处置\n### 5.1网络安全事件应对与处置的定义与要求\n### 5.2网络安全事件应对与处置的职责与流程\n### 5.3网络安全事件应对与处置的具体措施与手段\n## 6.网络安全法法律责任与合规要求\n### 6.1网络安全法的法律责任与处罚规定\n### 6.2网络安全法的合规要求与应对措施\n### 6.3网络安全法合规管理的策略与方法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中华人民共和国《网络安全法》重点解读模板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网络安全法概述及其重要意义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网络安全问题日益严重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网络攻击频发，造成巨大经济损失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个人信息泄露，严重影响公民权益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网络谣言、虚假信息泛滥，扰乱社会秩序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国家对网络安全的重视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将网络安全纳入国家安全战略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制定一系列网络安全政策和法规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加强网络安全监管和执法力度</a:t>
                </a:r>
                <a:endParaRPr/>
              </a:p>
            </p:txBody>
          </p:sp>
          <p:pic>
            <p:nvPicPr>
              <p:cNvPr id="23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网络安全法的制定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2016年11月，《网络安全法》草案征求意见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2017年6月，《网络安全法》正式通过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2017年10月，《网络安全法》正式实施</a:t>
                </a:r>
                <a:endParaRPr/>
              </a:p>
            </p:txBody>
          </p:sp>
          <p:pic>
            <p:nvPicPr>
              <p:cNvPr id="23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网络安全法的制定背景与历程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网络安全法的核心内容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网络安全保护、个人信息保护、网络安全监测与预警、网络安全事件应对与处置等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明确网络安全的法律责任与合规要求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保障网络安全、维护网络空间主权、保护公民权益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网络安全法的框架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总则：明确网络安全法的目的、适用范围、基本原则等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网络安全保护：规定网络安全保护的责任与要求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个人信息保护：规定个人信息的保护原则与要求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网络安全监测与预警：规定网络安全监测与预警的职责与要求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网络安全事件应对与处置：规定网络安全事件应对与处置的职责与流程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法律责任与合规要求：规定网络安全法的法律责任与处罚规定，以及合规要求与应对措施</a:t>
            </a:r>
            <a:endParaRPr/>
          </a:p>
        </p:txBody>
      </p: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网络安全法的核心内容与框架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网络安全法的重要意义与影响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网络安全法的重要意义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构建网络安全法律体系，保障网络安全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强化网络安全监管，维护网络空间主权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保护公民权益，维护社会公共利益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网络安全法的影响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规范网络安全行为，提高网络安全防护能力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促进网络安全产业发展，提高网络安全技术水平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提高公众网络安全意识，形成全社会共同维护网络安全的良好氛围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网络安全法关键信息基础设施保护</a:t>
            </a:r>
            <a:endParaRPr/>
          </a:p>
        </p:txBody>
      </p:sp>
      <p:sp>
        <p:nvSpPr>
          <p:cNvPr id="25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关键信息基础设施的定义</a:t>
                </a:r>
                <a:endParaRPr/>
              </a:p>
            </p:txBody>
          </p:sp>
          <p:sp>
            <p:nvSpPr>
              <p:cNvPr id="2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为社会经济、民生和国家安全提供重要支撑的信息系统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在网络安全中具有重要地位，一旦遭受攻击可能造成重大损失</a:t>
                </a:r>
                <a:endParaRPr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关键信息基础设施的范围</a:t>
                </a:r>
                <a:endParaRPr/>
              </a:p>
            </p:txBody>
          </p:sp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公共服务、能源、交通、水利、金融、教育、医疗等领域的信息系统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党政机关、国防军工、科研等领域的信息系统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重要工业控制系统、关键信息基础设施运营单位的信息系统</a:t>
                </a:r>
                <a:endParaRPr/>
              </a:p>
            </p:txBody>
          </p:sp>
          <p:sp>
            <p:nvSpPr>
              <p:cNvPr id="2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关键信息基础设施的定义与范围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关键信息基础设施保护的责任</a:t>
                </a:r>
                <a:endParaRPr/>
              </a:p>
            </p:txBody>
          </p:sp>
          <p:sp>
            <p:nvSpPr>
              <p:cNvPr id="2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建立健全网络安全保护制度，采取有效措施保护关键信息基础设施安全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加强关键信息基础设施的安全风险评估和应急演练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及时处置网络安全事件，保障关键信息基础设施正常运行</a:t>
                </a:r>
                <a:endParaRPr/>
              </a:p>
            </p:txBody>
          </p:sp>
          <p:sp>
            <p:nvSpPr>
              <p:cNvPr id="2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关键信息基础设施保护的要求</a:t>
                </a:r>
                <a:endParaRPr/>
              </a:p>
            </p:txBody>
          </p:sp>
          <p:sp>
            <p:nvSpPr>
              <p:cNvPr id="2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符合国家网络安全法律、法规和标准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建立完善的网络安全管理制度，明确网络安全保护职责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加强网络安全技术防护，提高网络安全防护能力</a:t>
                </a:r>
                <a:endParaRPr/>
              </a:p>
            </p:txBody>
          </p:sp>
          <p:sp>
            <p:nvSpPr>
              <p:cNvPr id="2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关键信息基础设施保护的责任与要求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具体措施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制定关键信息基础设施保护计划，明确保护目标和任务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对关键信息基础设施进行全面安全风险评估，识别潜在的安全风险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加强关键信息基础设施的安全防护，确保信息系统安全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手段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采用网络安全技术，如防火墙、入侵检测系统、加密技术等，提高网络安全防护能力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建立网络安全应急响应机制，确保关键信息基础设施遭受攻击时能够迅速处置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加强网络安全培训，提高关键信息基础设施运营单位员工的网络安全意识和技能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关键信息基础设施保护的具体措施与手段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网络安全法个人信息保护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个人信息的定义与分类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个人信息的定义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能够识别特定自然人身份的信息，包括姓名、身份证号、电话号码等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个人信息不包括匿名化处理后的信息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个人信息的分类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敏感个人信息：包括生物识别信息、宗教信仰、特定身份等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非敏感个人信息：包括姓名、性别、年龄、住址等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个人信息保护的原则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合法、正当、必要原则：收集、使用、处理个人信息应当遵循合法、正当、必要的原则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透明、安全、保密原则：处理个人信息应当保持透明，采取安全措施，保护个人信息不被泄露、篡改、毁损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权益保护原则：尊重和保护个人信息主体的合法权益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个人信息保护的要求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建立个人信息保护制度，明确个人信息保护职责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遵守个人信息保护法律、法规和标准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加强个人信息安全风险评估，提高个人信息安全防护能力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个人信息保护的原则与要求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具体措施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制定个人信息保护计划，明确保护目标和任务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对个人信息进行全面安全风险评估，识别潜在的安全风险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加强个人信息的保护，确保个人信息安全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手段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采用网络安全技术，如加密技术、脱敏技术等，提高个人信息安全防护能力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建立网络安全应急响应机制，确保个人信息遭受攻击时能够迅速处置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加强网络安全培训，提高员工的个人信息保护意识和技能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个人信息保护的具体措施与手段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https://d.book118.com/047066101123006050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中华人民共和国《网络安全法》重点解读模板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2024-09-23T06:31:08.873</cp:lastPrinted>
  <dcterms:created xsi:type="dcterms:W3CDTF">2024-09-22T22:31:08Z</dcterms:created>
  <dcterms:modified xsi:type="dcterms:W3CDTF">2024-09-22T22:31:10Z</dcterms:modified>
</cp:coreProperties>
</file>