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05FFAF-5949-49E5-9680-F9BF22BFA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2A467-C7E5-4355-91FD-F83221009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E007A-AC0D-452A-B761-1C9D65791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B31FB8-8C78-411F-9EF8-950A0FF9F5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E5F178-2A72-4BCC-9ED1-EB1F10805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43489D-13AF-4442-A923-8E5B3C3E3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D6FC91-C9C1-4D2C-BAE3-8D23B6888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027A47-6EBB-4917-95CE-6A2FC8E8C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3CD82C-28AE-4551-B591-7905202AB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3B14DF-ED6B-43B3-92C8-74A8CED5A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658A9-7527-4ABE-B5D5-0AA78E504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06610406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24.酒店管理中的环境保护和可持续发展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酒店环境保护策略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绿色建筑与设施管理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水资源管理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生态保护与生物多样性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社区参与与合作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625" r="13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随着全球环境问题的日益严重，环境保护已成为各行各业关注的焦点。酒店业作为服务行业的重要组成部分，其运营活动对环境产生直接影响，因此积极采取环保措施是酒店业不可推卸的责任。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可持续发展强调在满足当前需求的同时，不损害未来世代满足其需求的能力。对于酒店业而言，实现可持续发展意味着在追求经济效益的同时，关注社会和环境效益，确保酒店的长期稳定发展。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环境保护与可持续发展的重要性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3743" r="3374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酒店运营过程中大量消耗水、电、燃气等资源，不仅增加运营成本，还对环境造成压力。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资源消耗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酒店产生的废弃物种类繁多，包括食品垃圾、塑料制品、纸张等，如果处理不当会对环境造成严重污染。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废弃物处理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酒店建筑通常拥有大面积的空调、照明和热水系统，能源消耗巨大，是碳排放的主要来源之一。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能源消耗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酒店建设可能对周边的生态环境造成破坏，如占用绿地、破坏植被等，对生物多样性产生影响。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生态保护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酒店业对环境的影响及挑战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概念：可持续发展是指在满足当前世代需求的同时，不损害子孙后代满足其需求的能力的发展模式。它强调经济、社会和环境三个方面的协调发展，追求长期、稳定、健康的发展。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公平性原则：强调同代人之间、代际之间的公平性，即每个人都有平等享受资源和发展的权利。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持续性原则：要求人类的经济和社会发展不能超越资源和环境的承载能力，要保护地球的生命力和多样性。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共同性原则：承认地球的整体性和相互依存性，主张全球范围内的合作和共同行动来实现可持续发展。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可持续发展的概念与原则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酒店环境保护策略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采用高效节能设备，如LED照明、节能空调等，降低能源消耗。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能源效率提升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智能化管理系统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可再生能源利用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引入楼宇自动化系统，实现能源实时监控和优化调度，提高能源利用效率。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积极利用太阳能、风能等可再生能源，减少对化石能源的依赖。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节能减排措施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17" r="1641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绿色采购政策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制定绿色采购标准，优先选择环保、低碳的产品和服务。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供应商合作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与供应商建立长期合作关系，共同推进绿色供应链建设。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环保产品推广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积极推广环保产品，如有机食品、绿色客房用品等，引导客人绿色消费。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绿色采购与供应链管理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125" b="181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09" b="2890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废弃物管理与资源回收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垃圾分类处理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实施严格的垃圾分类制度，确保各类废弃物得到妥善处理。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资源回收利用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对可回收废弃物进行回收利用，如纸张、塑料、玻璃等，减少资源浪费。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减少一次性用品使用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减少一次性用品的使用量，如一次性餐具、洗漱用品等，降低废弃物产生量。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绿色建筑与设施管理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环保材料选择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使用可再生、低污染和可回收的建筑材料，减少对环境的破坏。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节能设计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通过优化建筑朝向、窗墙比、保温隔热等措施，降低建筑能耗。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水资源管理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采用雨水收集、中水回用等技术，实现水资源的节约和循环利用。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绿色建筑设计理念及实践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选用高效节能的空调、照明、电梯等设备，降低设备运行能耗。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490" b="249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高效节能设备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应用智能控制技术，实现设备系统的自动调节和优化运行，提高能源利用效率。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智能控制系统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充分利用太阳能、风能等可再生能源，减少对传统能源的依赖。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可再生能源利用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节能技术与设备应用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定期监测室内空气中的PM2.5、甲醛等有害物质含量，确保室内空气质量达标。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室内空气品质监测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155" r="915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通过合理的空调系统设计及运行管理，保持室内舒适的温度和湿度。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温度湿度调节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采取隔音措施，降低室内噪音水平，营造安静的住宿环境。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噪音控制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室内环境质量监测与改善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水资源管理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https://d.book118.com/047066104061006052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2024-09-25T20:45:56.139</cp:lastPrinted>
  <dcterms:created xsi:type="dcterms:W3CDTF">2024-09-25T12:45:56Z</dcterms:created>
  <dcterms:modified xsi:type="dcterms:W3CDTF">2024-09-25T12:45:58Z</dcterms:modified>
</cp:coreProperties>
</file>