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0283F58-CB77-43B0-9382-9B0268F5B0A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ACC065C-60B7-4220-8996-772512E7B84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96DE154-203A-4B3B-B667-4EC540D3FBB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BB017A8-C5DE-4000-A80D-6912B161A77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FD0C508-987A-41B9-A11D-3809CAD4823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CD5DEEC-A527-4CAA-9E67-479DCF1A293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15CC95F-CEF5-4222-BF10-ADDC2F3A1DD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CB8C1F2-0726-40AD-8DAE-6195A37CF01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EBF3935-D9AA-4C29-AEAC-A6BFD4D4220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8A7C3F9-67F4-4C5B-A7E0-44BAAB772A8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FB8000D-1C6F-4DCB-AA9A-354EEF7C396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47100033106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59816" y="1127918"/>
            <a:ext cx="9829800" cy="21050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仓储与配送管理实务03在库作业</a:t>
            </a:r>
          </a:p>
        </p:txBody>
      </p:sp>
      <p:sp>
        <p:nvSpPr>
          <p:cNvPr id="3" name="TextBox 3"/>
          <p:cNvSpPr txBox="1"/>
          <p:nvPr/>
        </p:nvSpPr>
        <p:spPr>
          <a:xfrm>
            <a:off x="859816" y="5259787"/>
            <a:ext cx="3200400" cy="4191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3">
                    <a:alpha val="100000"/>
                  </a:schemeClr>
                </a:solidFill>
                <a:latin typeface="Arial"/>
                <a:ea typeface="Arial"/>
                <a:cs typeface="Arial"/>
              </a:rPr>
              <a:t>汇报人：AA</a:t>
            </a:r>
          </a:p>
        </p:txBody>
      </p:sp>
      <p:sp>
        <p:nvSpPr>
          <p:cNvPr id="4" name="TextBox 4"/>
          <p:cNvSpPr txBox="1"/>
          <p:nvPr/>
        </p:nvSpPr>
        <p:spPr>
          <a:xfrm>
            <a:off x="859816" y="5741875"/>
            <a:ext cx="2990850" cy="4191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3">
                    <a:alpha val="100000"/>
                  </a:schemeClr>
                </a:solidFill>
                <a:latin typeface="Arial"/>
                <a:ea typeface="Arial"/>
                <a:cs typeface="Arial"/>
              </a:rPr>
              <a:t>2024-01-19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在库作业概述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货物入库管理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货物在库管理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货物出库管理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库存控制方法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现代技术在在库作业中应用</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01</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在库作业概述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75" r="1667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在库作业是指对仓库或配送中心内存储的货物进行的一系列操作和管理活动，包括货物的入库、存储、盘点、出库等环节。</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在库作业是仓储与配送管理实务中的核心环节，对于保障货物安全、提高仓储效率、降低运营成本具有重要意义。合理的在库作业管理能够确保货物在仓库内的有序流动，减少货损货差，提高客户满意度。</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重要性</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在库作业定义与重要性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包括接收货物、验收货物、办理入库手续、安排货位等环节。</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入库作业流程</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包括货物分类、分区存储、货位管理、安全维护等环节。</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存储作业流程</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包括制定盘点计划、实施盘点、处理盘点差异等环节。</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盘点作业流程</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包括接收出库指令、备货、拣选、复核、装载运输等环节。</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出库作业流程</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在库作业流程</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在库作业人员包括仓库管理员、叉车司机、拣货员、盘点员等，他们各自承担着不同的职责和任务，共同保障在库作业的顺利进行。</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人员</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在库作业中常用的设备包括货架、叉车、托盘、搬运车等，这些设备能够提高仓储效率，降低人工劳动强度，减少货物损坏率。同时，现代化的仓储管理系统也是必不可少的，它能够实现仓库信息的实时更新和共享，提高决策准确性和时效性。</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设备</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在库作业人员与设备</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02</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货物入库管理</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入库前准备</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库位准备</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根据货物特性、数量、入库时间等因素，合理规划库位，确保货物有足够的存储空间。</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设备准备</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检查和准备好相关装卸搬运设备、计量设备、保管设备以及消防设备等，确保设备状态良好，能够正常使用。</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人员准备</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安排好入库管理人员、装卸搬运人员、验收人员等，明确各自职责，确保入库作业顺利进行。</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货物接运</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根据货物到达的通知，及时组织人员、车辆等设备到指定地点接运货物。在接运过程中，要确保货物安全、完整，防止损坏和丢失。</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货物验收</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按照合同或协议规定，对到达的货物进行验收。包括核对货物的品名、规格、数量、质量等是否与合同或协议一致，检查货物是否有损坏或变质等情况。对于不合格的货物，要及时与供应商联系并处理。</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货物接运与验收</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563" r="25563"/>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信息录入</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将货物的相关信息录入到仓储管理系统中，包括货物的品名、规格、数量、质量、入库时间等。确保信息准确无误，为后续在库管理和出库作业提供数据支持。</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信息核对</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对录入的信息进行核对，确保信息的准确性和完整性。同时，对货物的库存状态进行更新，以便实时掌握库存情况。</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信息反馈</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将入库作业的相关信息及时反馈给相关部门和人员，以便及时了解货物的入库情况和库存状态。同时，也为后续在库管理和出库作业提供参考依据。</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入库信息处理</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03</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货物在库管理</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货物堆码</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根据货物的性质、形状、体积、重量等特性，以及仓库的设备条件、储存时间长短等因素，将货物按一定的规律码成各种形状的货垛。</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货物苫垫</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为了防止货物在储存期间受到自然因素的影响，如阳光、雨雪、露水、潮气等对货物的侵蚀和损害，在货物堆码后，必须根据货物的性质和仓库储存环境采取相应的防护措施，即对货物进行苫盖和铺垫。</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货物堆码与苫垫</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721" r="32721"/>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对入库货物进行科学的保管，是仓库管理的中心环节。它包括货物的安全保护、防火防盗、防损坏、防变质等方面的措施。</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货物保管</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在货物保管过程中，必须采取一系列的技术措施来保护货物的质量和使用价值，防止货物在储存期间发生质量变化或数量损失。</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货物养护</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货物保管与养护</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750" r="16750"/>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通过盘点可以查明库存货物的实际数量与账面数量是否相符，以及库存货物的质量状态，从而确保库存货物的完整性和准确性。</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盘点目的</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根据仓库的实际情况和货物的特性，可以采取全面盘点、抽样盘点、定期盘点和临时盘点等方法进行盘点。</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盘点方法</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对于盘点中发现的问题，如货物数量不符、质量问题等，必须及时查明原因并采取相应的处理措施，以确保库存货物的准确性和安全性。</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盘点结果处理</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在库货物盘点</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https://d.book118.com/047100033106006035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77</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2024-09-10T01:09:56.268</cp:lastPrinted>
  <dcterms:created xsi:type="dcterms:W3CDTF">2024-09-09T17:09:56Z</dcterms:created>
  <dcterms:modified xsi:type="dcterms:W3CDTF">2024-09-09T17:09:58Z</dcterms:modified>
</cp:coreProperties>
</file>