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DE7ED-8AD3-42C9-8FC3-4F0866DF1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20DCB-416D-43BC-815B-DD4C52B7C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95C6A-53F0-4192-BA72-33C8DA33F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65DA8-BDDC-4D49-83BE-03F5D800F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9C2D4D-F580-42A9-BAB8-3AC47F4F8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54007D-4979-4A72-BF85-20666407B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68B51B-76C2-4F27-B454-70EDFE1E8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F32FE-5BFF-4745-B30C-CC5D89E8B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4AFFB-8428-464C-8043-30653AD04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A3A30-7E43-4A5C-A3C7-CF75C7D4D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81DA0-FF23-474A-BEF9-B74B6438A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01022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幼儿园教师述职报告大班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班级管理与家长工作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学生个体发展与评价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自我反思与展望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通过日常教育和活动，引导幼儿养成礼貌、卫生、守时等良好行为习惯。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培养幼儿良好的行为习惯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通过故事讲述、角色扮演等形式，激发幼儿语言表达的兴趣和能力。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提高幼儿语言表达能力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通过绘画、手工制作、音乐等活动，培养幼儿的创造力和想象力。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发展幼儿创造力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合理安排体育活动和户外活动，增强幼儿体质，培养其健康的生活方式。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促进幼儿身心健康发展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本学期工作目标与任务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完成日常教育和活动，引导幼儿养成良好行为习惯，如卫生习惯、守时习惯等。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组织绘画、手工制作、音乐等活动，培养幼儿的创造力和想象力，幼儿的创造力得到一定发展。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通过故事讲述、角色扮演等形式，激发幼儿语言表达的兴趣和能力，部分幼儿表达能力得到明显提高。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合理安排体育活动和户外活动，增强幼儿体质，培养其健康的生活方式，幼儿的身心得到健康发展。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在幼儿良好行为习惯的培养方面，整体完成情况良好，但仍需加强个别幼儿的引导和教育。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在发展幼儿创造力方面，幼儿的创造力得到一定发展，但仍需继续通过多种形式激发其创造力和想象力。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在提高幼儿语言表达能力方面，大部分幼儿得到明显提高，但仍有部分幼儿需要加强训练和引导。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在促进幼儿身心健康发展方面，整体完成情况良好，但仍需加强体育活动的多样性和趣味性。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50" b="205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50" b="205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根据大班幼儿的年龄特点和发展需求，制定明确的课程目标，注重培养幼儿的认知、情感、社会和身体发展。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选择适合大班幼儿的主题和活动内容，涵盖语言、数学、科学、艺术、社会等多个领域，注重培养幼儿的创造力和批判性思维。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课程实施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采用多种形式的教学活动，如集体教学、小组活动、游戏化教学等，激发幼儿的学习兴趣和主动性，促进幼儿全面发展。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23" r="272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采用启发式、探究式、合作式等教学方法，引导幼儿主动参与学习过程，培养幼儿的自主学习和合作学习能力。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利用多媒体、教具、学具等教学资源，丰富课堂教学内容，提高教学效果，同时注重与幼儿的互动，营造良好的课堂氛围。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88" b="75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在教学过程中观察和记录幼儿的表现，及时发现和解决幼儿遇到的问题，调整教学策略。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通过期末测试、作品展示、口头表达等方式，对幼儿的学习成果进行评估，总结教学经验和不足之处，为今后的教学工作提供改进依据。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结果评估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班级管理与家长工作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关注幼儿个体差异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针对不同幼儿的特点和需求，制定个性化的教育方案，促进每个幼儿的健康成长。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制定并执行班级日常管理规定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包括课堂纪律、午睡管理、用餐规定等，确保班级秩序井然。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组织丰富多样的教学活动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根据幼儿发展需要，设计各类游戏、手工制作、户外活动等，促进幼儿全面发展。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班级日常管理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与家长共同探讨幼儿教育问题，分享教育经验，促进家园共育。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定期举办家长会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建立家园联系本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开展家长助教活动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及时记录幼儿在园表现，与家长进行沟通交流，增强家园互动。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邀请家长参与教学活动，丰富教育资源，提高教育效果。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https://d.book118.com/047101022034006032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2024-09-04T21:58:23.345</cp:lastPrinted>
  <dcterms:created xsi:type="dcterms:W3CDTF">2024-09-04T13:58:23Z</dcterms:created>
  <dcterms:modified xsi:type="dcterms:W3CDTF">2024-09-04T13:58:25Z</dcterms:modified>
</cp:coreProperties>
</file>