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786E6-1809-434E-A3B7-AF5B3862E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82E5B-D6C8-44EE-B8C7-B972A02D6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715E5-8030-48F2-BA7E-E6890A175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B1765A-B9A9-40B7-AEDD-AC2F536EF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8ED9C5-444A-47D7-BD3E-82997AA45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5D7772-33B1-4E1B-8459-06A24A080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F0037F-F54B-4082-8A24-AA7D564DA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904B7A-183B-4860-B9F5-3D6803BC3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93ED2E-BA65-4B58-9486-8B80A3014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B82D7-1B45-4030-BA63-F66C60FE8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0C10C-3B2F-4DBF-862B-989D15376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0106112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企业全面风险管理在金融服务行业中的应用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金融服务行业风险概述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企业全面风险管理理论框架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企业全面风险管理在金融服务行业的应用实践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企业全面风险管理在金融服务行业的挑战与对策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企业全面风险管理在金融服务行业的未来展望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探讨企业全面风险管理在金融服务行业中的应用，提高金融机构的风险管理水平，保障金融市场的稳定和健康发展。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随着金融市场的不断发展和金融创新的不断涌现，金融机构面临的风险也日益复杂和多样化。传统的风险管理方法已经难以满足现代金融服务的需要，因此，企业全面风险管理成为了金融服务行业的重要议题。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风险管理理论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介绍企业全面风险管理的基本理论和方法，包括风险识别、评估、控制和监测等方面。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金融服务行业风险特点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分析金融服务行业面临的主要风险类型和特点，如市场风险、信用风险、操作风险等。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风险管理实践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探讨金融机构在实际运营中如何应用全面风险管理方法，包括风险管理制度建设、风险文化建设、风险技术应用等方面。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风险管理挑战与趋势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分析金融服务行业在风险管理方面面临的挑战和未来发展趋势，如数字化风险、跨境风险等。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金融服务行业风险概述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法律与合规风险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因违反法律法规或监管要求而导致的处罚、诉讼或声誉损失风险。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流动性风险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无法以合理成本及时获得充足资金以应对支付义务的风险。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操作风险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由于内部流程、人为错误或系统故障导致的损失风险。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由于借款人或交易对手违约而导致的损失风险。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因市场价格变动（如利率、汇率、股票价格等）导致的投资损失风险。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金融服务行业面临的主要风险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影响资产质量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信用风险和市场风险可能导致金融资产质量下降，增加不良资产比例。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损害盈利能力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各类风险事件可能导致金融机构承担损失，降低其盈利能力。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威胁金融稳定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严重风险事件可能引发连锁反应，威胁整个金融体系的稳定性。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影响客户信任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操作失误、法律纠纷等问题可能损害金融机构声誉，降低客户信任度。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风险对金融服务行业的影响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提升经营效率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有效风险管理可以降低运营成本，提高金融机构的经营效率。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维护金融稳定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金融机构作为经济体系的重要组成部分，其风险管理水平直接关系到整个金融体系的稳定性。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增强竞争优势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具备先进风险管理能力的金融机构更容易获得客户信任，从而在竞争激烈的市场中脱颖而出。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保护资产安全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通过识别、评估和监控风险，金融机构可以确保资产安全，减少损失。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风险管理在金融服务行业的重要性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企业全面风险管理理论框架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全面风险管理的定义与内涵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全面风险管理是一种系统性的、全员参与的、持续不断的过程，旨在识别、评估、监控和控制企业面临的各种风险，以确保企业战略目标的实现。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全面风险管理强调风险管理的整体性、全面性和动态性，要求企业在各个层面和各个环节都进行风险管理，并将风险管理融入企业的日常经营和管理活动中。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全面风险管理的目标与原则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确保企业战略目标的实现；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保护企业资产的安全和完整；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提高企业经营效率和效果；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促进企业可持续发展。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全面风险管理的目标与原则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战略导向原则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风险管理应覆盖企业所有业务、所有部门和所有员工；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全面覆盖原则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动态管理原则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成本效益原则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风险管理应以最小的成本实现最大的风险管理效益。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风险管理应与企业战略相结合，服务于企业战略目标的实现；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风险管理应根据内外部环境的变化进行动态调整；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全面风险管理的目标与原则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识别风险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通过问卷调查、访谈、研讨会等方式，全面识别企业面临的各种风险，包括市场风险、信用风险、操作风险等。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制定风险管理策略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根据风险评估结果，制定相应的风险管理策略，包括风险规避、风险降低、风险转移和风险承受等。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通过对风险管理实践的总结和反思，不断完善和改进全面风险管理体系，提高风险管理的效果和效率。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建立风险管理组织体系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明确风险管理的组织结构和职责，设立专门的风险管理部门或岗位，负责全面风险管理的日常工作。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对识别出的风险进行量化和定性评估，确定风险的等级和影响程度，为制定风险管理策略提供依据。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监控风险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建立风险监控机制，定期对各类风险进行监控和评估，及时发现和处理潜在的风险问题。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全面风险管理的实施步骤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https://d.book118.com/047101061122006044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2024-09-19T03:49:26.904</cp:lastPrinted>
  <dcterms:created xsi:type="dcterms:W3CDTF">2024-09-18T19:49:26Z</dcterms:created>
  <dcterms:modified xsi:type="dcterms:W3CDTF">2024-09-18T19:49:29Z</dcterms:modified>
</cp:coreProperties>
</file>