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CD78B0-E4CD-4AC4-AFF3-2575D0FB68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F5BD46-C77B-4C4B-8698-F99910B87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34D497-3A8E-4062-960D-3EC769E49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25F95D-FF60-4DDF-B4A7-BE4D7FAB65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E33765-EC2E-4901-9587-F24B571E09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A31344-484D-4531-8C79-D9BECE2902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565977-8B1D-4F83-992E-EC08D81949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EC6781-59D5-47E3-B348-AEC00F83F8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3526B0-DD67-415E-9963-620B63A5AC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8C8ADF-39B3-4A71-A3B4-7EA79F0029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BD40C4-BF42-4796-A494-4C4B9E9C8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0110406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补偿工资案例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补偿工资概述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补偿工资案例分析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补偿工资的法律规定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补偿工资的实践应用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补偿工资的未来发展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补偿工资概述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303" r="253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561" r="305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补偿工资的定义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补偿工资旨在弥补员工因特定工作条件或工作安排而产生的额外付出。</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补偿工资：指员工因加班、临时派遣、特殊工作环境等而获得的额外工资。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员工在正常工作时间之外工作所获得的工资，通常按照法定标准计算。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加班工资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临时派遣工资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特殊工作环境补偿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员工被派遣到其他地方或公司工作所获得的工资，通常比正常工资高。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员工在特殊工作环境（如高温、低温、高海拔等）下工作所获得的额外工资。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补偿工资的种类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补偿工资的发放方式</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根据员工加班的小时数或工作小时数计算补偿工资。</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根据员工加班的天数或工作天数计算补偿工资。</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根据员工参与的项目或工作任务计算补偿工资。</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如按月计算、按年度计算等，具体方式根据企业政策和国家法律法规而定。</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按小时计算</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按天计算</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按项目计算</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其他方式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补偿工资案例分析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906" r="13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加班补偿是常见的补偿工资案例，主要涉及加班费的计算和支付问题。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加班补偿案例中，员工因工作需要超出了正常工作时间，企业应当按照国家规定支付加班费。加班费的计算方式通常以员工的时薪为基础，按照法定倍数计算。如果企业未按照规定支付加班费，员工可以提出申诉并要求补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案例一：加班补偿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假期补偿是指员工未享受到应有的假期时，企业应当给予的补偿。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假期补偿案例中，如果员工未享受到法定假期或者企业自行规定的年假，企业应当给予相应的补偿。补偿的方式可以是支付加班费、给予调休或者支付现金补偿。如果企业未给予补偿，员工同样可以提出申诉并要求相应的权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案例二：假期补偿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病假补偿是指员工因病无法工作时，企业应当给予的工资补偿。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病假补偿案例中，如果员工因病无法工作，企业应当按照国家规定支付病假工资。病假工资的计算方式通常以员工的月薪为基础，按照法定比例计算。如果企业未按照规定支付病假工资，员工可以提出申诉并要求补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案例三：病假补偿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补偿工资的法律规定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https://d.book118.com/047101104063006026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2024-08-31T13:02:27.221</cp:lastPrinted>
  <dcterms:created xsi:type="dcterms:W3CDTF">2024-08-31T05:02:27Z</dcterms:created>
  <dcterms:modified xsi:type="dcterms:W3CDTF">2024-08-31T05:02:29Z</dcterms:modified>
</cp:coreProperties>
</file>