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3AD5A-AA85-40B2-B32B-A0067D177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8E196-E2DB-4673-9023-CD7A042C4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6F3E2-A708-4F8B-91E7-14938D65E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1D95B-2EEB-4B01-9CC4-9D120B19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B39D3-794A-4B85-8796-FD3EA6D4C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7BB13-60D7-4A57-9DCE-310CD674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EE5C9-3429-4CF5-B5DF-A2828EA79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AC350-AA9C-41EC-9DC6-CE4E470B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61431-283D-484A-9B57-D11DCB2FA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2E0D7-61C4-46A4-804B-E8F42647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092AE-C868-48F5-B16A-975301FE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2110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如何应对医疗机构资金亏空的紧急情况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深入分析资金亏空原因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改进财务管理体系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医疗机构可能面临资金短缺的紧急情况，需要制定应对策略以确保医疗服务的持续性和质量。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应对资金短缺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资金亏空可能对医疗机构的日常运营和长期发展造成严重影响，因此需要采取措施来维护医疗机构的正常运营。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维护医疗运营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医疗机构可能因各种原因导致资金流紧张，如收入下降、支出增加、债务负担等。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资金流紧张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资金短缺可能导致医疗机构无法提供高质量的医疗服务，如减少医护人员数量、降低药品和医疗器械的采购质量等。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服务质量下降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资金亏空可能对医疗机构的声誉和信誉造成负面影响，进而影响患者信心和就医选择。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信誉受损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长期资金亏空可能导致医疗机构经营困难，甚至面临破产或倒闭的风险。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经营困难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资金亏空现状及影响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紧急应对措施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50" b="88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医疗机构应提前设立应急资金池，以应对突发事件或资金短缺情况。在资金亏空时，可立即启动应急资金池，保障机构正常运转。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与金融机构建立合作关系，在紧急情况下可迅速调用短期贷款，以缓解资金压力。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启动应急资金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调用短期贷款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设立应急资金池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优化支出结构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对机构支出进行全面梳理，削减非必要开支，降低运营成本。同时，优化采购策略，寻求更经济、高效的采购方式。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通过改进工作流程、提升员工效率等方式，提高机构运营效率，从而在收入不变的情况下降低亏损。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调整运营策略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向相关部门申请政府援助资金，以支持机构度过难关。了解政策导向，积极争取符合条件的政府补贴和专项资金。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申请政府援助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积极寻求与其他机构、企业或个人的合作机会，共同应对资金困境。同时，可通过发起筹款活动等方式筹集社会资金，缓解资金压力。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合作与筹款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寻求外部支持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深入分析资金亏空原因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医疗机构可能存在财务管理制度不完善、财务透明度不足等问题，导致资金流失或不当使用。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财务管理不善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医疗资源浪费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人员成本过高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过度采购、库存积压、设备闲置等造成的医疗资源浪费，会直接导致资金亏空。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不合理的薪酬结构、过高的人力成本，会占用大量资金，影响医疗机构的运营。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随着医疗市场的开放和民营医疗机构的增多，竞争日益激烈，可能导致部分医疗机构收入减少。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竞争加剧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患者对医疗服务的需求不断变化，若医疗机构未能及时调整服务策略，可能导致业务量下降。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医保支付方式的调整和报销比例的变化，直接影响医疗机构的收入。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政府投入不足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政府对公立医疗机构的投入不足，可能导致医疗机构资金紧张。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医保基金压力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随着医保覆盖面的扩大和报销水平的提高，医保基金支付压力增大，可能影响医疗机构的回款。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医药价格改革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医药价格改革可能导致药品和耗材价格下降，进而影响医疗机构的收入。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https://d.book118.com/047102110142006031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2024-09-04T05:50:13.912</cp:lastPrinted>
  <dcterms:created xsi:type="dcterms:W3CDTF">2024-09-03T21:50:13Z</dcterms:created>
  <dcterms:modified xsi:type="dcterms:W3CDTF">2024-09-03T21:50:16Z</dcterms:modified>
</cp:coreProperties>
</file>