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96636-C2D8-4E1E-A721-1AE8B470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F867A-0720-4BEC-BD7F-67C69E2C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F82F3-5C24-4DB6-8B04-9EB56C78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C4C43-C81F-451C-8F18-48DBE6D5A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D5992-8D64-4E0A-9D7B-17888665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ADC33-DACD-4E79-BD44-E0DB628E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8F2B0-30B3-437A-8233-F32FCEC7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B10A3-1783-4A5E-AF4A-DE444B83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D942D-7CA2-4700-8E8F-E59E95529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B2B15-7DC4-40AE-AAFC-7E32D485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D22FB-8CBD-4AA3-9F5D-A1DEA8CE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4103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老年新冠康复护理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老年新冠康复护理概述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老年新冠康复护理要点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老年新冠康复护理的挑战与对策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老年新冠康复护理概述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老年人免疫系统功能衰退，抵抗力较弱，容易感染新冠病毒，且恢复期较长。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慢性疾病多发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50" r="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药物代谢减慢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老年人往往患有多种慢性疾病，如高血压、糖尿病等，这些疾病会影响新冠康复进程。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老年人的肝脏和肾脏功能减退，药物代谢速度减慢，容易发生药物不良反应。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老年人的生理特点与新冠康复的关系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通过科学合理的康复护理，帮助老年人尽快恢复身体健康，提高生活质量。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有效的康复护理可以降低老年人感染新冠后的并发症风险，如肺炎、心脏疾病等。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在新冠康复过程中，老年人的心理健康同样重要，良好的护理有助于缓解焦虑、抑郁等情绪问题。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老年新冠康复护理的重要性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老年新冠康复护理要点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老年人在康复期间需要更多的蛋白质、维生素和矿物质来帮助身体恢复，应确保摄入足够的营养素。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根据老年人的身体状况和医生的建议，适当调整饮食结构，增加营养丰富的食物，如鱼、肉、蛋、豆类等。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鼓励老年人采用分餐制，避免暴饮暴食，尽量选择易消化、低盐、低脂的食物，避免刺激性食物。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关注老年人的情绪变化，及时进行心理疏导，帮助他们克服焦虑、抑郁等不良情绪。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鼓励家人、亲友多陪伴、关心老年人，让他们感受到温暖和支持，增强康复信心。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适当进行认知训练，如记忆游戏、阅读等，以缓解老年人认知障碍的问题。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鼓励老年人保持正常的日常活动，如洗衣、做饭、打扫卫生等，以促进身体功能的恢复。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根据老年人的身体状况，指导他们进行适当的轻度锻炼，如散步、太极拳等，以增强体质。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指导老年人合理安排休息与睡眠时间，保证充足的睡眠，避免过度疲劳。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9287" b="1928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708" r="9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康复锻炼与日常活动指导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确保老年人按时、按量服用药物，避免自行增减剂量或停药。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定期监测老年人的生命体征，如体温、血压、呼吸等，以及时发现异常情况。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注意预防肺部感染等并发症的发生，及时处理呼吸道问题。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药物管理与健康监测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常见并发症的预防与处理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https://d.book118.com/047104103062006052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2024-09-25T21:37:43.504</cp:lastPrinted>
  <dcterms:created xsi:type="dcterms:W3CDTF">2024-09-25T13:37:43Z</dcterms:created>
  <dcterms:modified xsi:type="dcterms:W3CDTF">2024-09-25T13:37:45Z</dcterms:modified>
</cp:coreProperties>
</file>