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74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97646-EF58-4E41-82E4-98B9C845C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0590E-D69C-40B0-81B2-C29B213AA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48128-B66D-4ECE-B65B-DF6F6515E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34B3F-1646-418A-A67A-9DFEE6D5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C1D9BD-15DB-4374-946A-57BE3F1F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95345-2A8E-4CE4-836F-D228CC55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01AEF1-D1EC-41C7-9FC4-08FA96E80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B9425-AA7D-40BF-A796-1913ACA7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12EF3-15EA-4D4E-A8D6-F37626AD0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FE13C-C456-4556-B013-A4B4DB248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EE7E9-F4AA-4C63-AE12-AD4C0093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734" r:id="rId2"/>
    <p:sldLayoutId id="2147506735" r:id="rId3"/>
    <p:sldLayoutId id="2147506736" r:id="rId4"/>
    <p:sldLayoutId id="2147506737" r:id="rId5"/>
    <p:sldLayoutId id="2147506738" r:id="rId6"/>
    <p:sldLayoutId id="2147506739" r:id="rId7"/>
    <p:sldLayoutId id="2147506740" r:id="rId8"/>
    <p:sldLayoutId id="2147506741" r:id="rId9"/>
    <p:sldLayoutId id="2147506742" r:id="rId10"/>
    <p:sldLayoutId id="21475067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04136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牙科医院活动营销策略研究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牙科医院活动营销的重要性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牙科医院活动营销的策略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牙科医院活动营销的策划与执行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牙科医院活动营销的效果评估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牙科医院活动营销的重要性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提高品牌知名度和美誉度</a:t>
            </a:r>
            <a:endParaRPr lang="zh-CN" altLang="en-US"/>
          </a:p>
        </p:txBody>
      </p:sp>
      <p:sp>
        <p:nvSpPr>
          <p:cNvPr id="10489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吸引新患者，增加就诊量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提升患者忠诚度，减少流失率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树立良好口碑，传播正面形象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增加员工自豪感，提高工作效率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吸引潜在患者和增加就诊量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吸引潜在患者：通过活动营销，牙科医院可以吸引更多潜在患者的关注和参与，增加患者对医院的了解和信任。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增加就诊量：通过活动营销，牙科医院可以吸引更多患者前来就诊，提高就诊量和诊疗收入。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提高品牌知名度：通过活动营销，牙科医院可以提高自身的品牌知名度和美誉度，增加患者对医院的忠诚度和口碑传播。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促进医患互动：通过活动营销，牙科医院可以促进医患之间的互动和交流，增强医患关系和患者满意度。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提升患者满意度和忠诚度</a:t>
            </a:r>
            <a:endParaRPr lang="zh-CN" altLang="en-US"/>
          </a:p>
        </p:txBody>
      </p:sp>
      <p:sp>
        <p:nvSpPr>
          <p:cNvPr id="10490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患者满意度提高，有利于树立医院良好形象，吸引更多患者前来就诊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患者忠诚度提升，能够稳定就诊人群，降低患者流失率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通过活动营销，可以增强患者对医院的信任感和认同感，提高患者满意度和忠诚度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定期举办活动，能够增加医患互动，提高患者就诊体验和满意度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牙科医院活动营销的策略</a:t>
            </a:r>
            <a:endParaRPr lang="zh-CN" altLang="en-US"/>
          </a:p>
        </p:txBody>
      </p:sp>
      <p:sp>
        <p:nvSpPr>
          <p:cNvPr id="104907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节日营销策略</a:t>
            </a:r>
            <a:endParaRPr lang="zh-CN" altLang="en-US"/>
          </a:p>
        </p:txBody>
      </p:sp>
      <p:sp>
        <p:nvSpPr>
          <p:cNvPr id="104912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合作宣传：与当地社区、企业等合作，共同参与节日活动，扩大知名度。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线上宣传：利用社交媒体等线上平台，发布节日活动信息，吸引更多人关注和参与。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利用节日氛围吸引顾客：在节日期间举办特色活动，如义诊、折扣等，吸引顾客前来就诊。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制定针对性营销计划：根据不同节日的特点，制定相应的营销计划，如情人节推出情侣套餐、儿童节推出家庭套餐等。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主题活动策略</a:t>
            </a:r>
            <a:endParaRPr lang="zh-CN" altLang="en-US"/>
          </a:p>
        </p:txBody>
      </p:sp>
      <p:sp>
        <p:nvSpPr>
          <p:cNvPr id="104918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主题选择：根据目标客户群体和品牌定位，选择吸引人的主题活动。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互动环节：设计有趣的互动环节，提高客户参与度，增强品牌认知度。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优惠促销：结合活动主题，推出相应的优惠促销活动，吸引客户消费。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宣传推广：利用多种渠道进行宣传推广，提高活动的知名度和影响力。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会员营销策略</a:t>
            </a:r>
            <a:endParaRPr lang="zh-CN" altLang="en-US"/>
          </a:p>
        </p:txBody>
      </p:sp>
      <p:sp>
        <p:nvSpPr>
          <p:cNvPr id="10492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会员分类：根据消费额和忠诚度划分不同等级的会员，提供相应的优惠政策和服务。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会员活动：定期举办会员专享活动，如折扣、品酒会等，提高会员参与度和忠诚度。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会员关怀：通过短信、邮件等形式发送关怀信息，提醒会员口腔健康注意事项，增加情感联系。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会员积分：建立会员积分系统，消费可累积积分，积分可兑换礼品或抵扣现金，刺激消费。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线上营销策略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社交媒体营销：利用微信、微博等社交媒体平台进行宣传和推广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网络广告投放：在搜索引擎、新闻网站等平台投放广告，提高品牌知名度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线上活动策划：通过线上活动、抽奖等形式吸引患者参与，增加曝光度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口碑营销：通过患者评价、案例分享等形式，提高患者信任度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https://d.book118.com/047104136036006046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Office Theme</vt:lpstr>
      <vt:lpstr>牙科医院活动营销策略研究</vt:lpstr>
      <vt:lpstr>目录</vt:lpstr>
      <vt:lpstr>添加章节标题</vt:lpstr>
      <vt:lpstr>牙科医院活动营销的重要性</vt:lpstr>
      <vt:lpstr>PowerPoint Presentation</vt:lpstr>
      <vt:lpstr>提高品牌知名度和美誉度</vt:lpstr>
      <vt:lpstr>吸引潜在患者和增加就诊量</vt:lpstr>
      <vt:lpstr>提升患者满意度和忠诚度</vt:lpstr>
      <vt:lpstr>牙科医院活动营销的策略</vt:lpstr>
      <vt:lpstr>PowerPoint Presentation</vt:lpstr>
      <vt:lpstr>节日营销策略</vt:lpstr>
      <vt:lpstr>主题活动策略</vt:lpstr>
      <vt:lpstr>会员营销策略</vt:lpstr>
      <vt:lpstr>线上营销策略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2024-09-21T08:11:54.666</cp:lastPrinted>
  <dcterms:created xsi:type="dcterms:W3CDTF">2024-09-21T00:11:54Z</dcterms:created>
  <dcterms:modified xsi:type="dcterms:W3CDTF">2024-09-21T00:11:56Z</dcterms:modified>
</cp:coreProperties>
</file>