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5143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EB2C6-B97E-4A31-80F6-2729BD233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3D4E0-6288-4D31-BFA6-14E6AEC44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DB45B-1607-46EE-9815-3DC3ADFFF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61EC13-81AC-4592-AE1B-E0EF42775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5E7093-4066-42A5-A114-C63452193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36CA47-14E4-458B-967F-A6E321A24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7F332D-6F12-4FEE-A0B6-E1E093798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253A57-794E-4368-8AFB-10978AFB9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84607-980E-4387-A115-8223B27BA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3C2EC-3E02-45DD-AC1F-F4935C9D1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D138A-4A75-4975-A06A-32A7BFDAF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0510514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begi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57200" y="2103120"/>
            <a:ext cx="45720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5500" b="1">
                <a:solidFill>
                  <a:srgbClr val="000000"/>
                </a:solidFill>
                <a:latin typeface="宋体"/>
              </a:rPr>
              <a:t>高速公路交通管制岗前安全培训课件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di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31520" y="914400"/>
            <a:ext cx="5486400" cy="2743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目录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引言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高速公路交通管制岗位职责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交通管制工具和设备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安全应急处置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交通法规和法律知识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高速公路道路环境及安全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总结与答疑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029200" y="1463040"/>
            <a:ext cx="36576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41148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背景概述: 高速公路交通管制岗位的重要性和责任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培训目的: 提供岗位前的安全培训，以确保岗位工作的安全与有效性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14800" y="914400"/>
            <a:ext cx="45720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课程大纲: 本课程将涵盖以下内容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029200" y="1463040"/>
            <a:ext cx="36576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高速公路交通管制岗位职责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36576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职责概述：对高速公路交通进行管制和监控的职责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安全意识：了解交通管制岗位的安全规则和注意事项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高速公路交通管制岗位职责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14800" y="914400"/>
            <a:ext cx="45720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交通流控制：掌握有效管理和控制交通流量的技巧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高速公路交通管制岗位职责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029200" y="1463040"/>
            <a:ext cx="36576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交通管制工具和设备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41148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基本工具：介绍常见的交通管制工具，如锥形标志和标线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技术设备：了解使用的先进技术设备，如监控摄像机和电子信息显示屏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交通管制工具和设备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14800" y="914400"/>
            <a:ext cx="45720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应急设备：熟悉常见的交通事故应急设备及其使用方法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交通管制工具和设备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029200" y="1463040"/>
            <a:ext cx="36576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安全应急处置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https://d.book118.com/047105105144006033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2024-09-07T08:58:44.351</cp:lastPrinted>
  <dcterms:created xsi:type="dcterms:W3CDTF">2024-09-07T00:58:44Z</dcterms:created>
  <dcterms:modified xsi:type="dcterms:W3CDTF">2024-09-07T00:58:45Z</dcterms:modified>
</cp:coreProperties>
</file>