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94DBF-7947-4949-A92F-0D04AAB7D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72980-D01E-4D25-B43B-24B78BE9A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C0EB0-D084-465C-9B44-6987EA821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19589-971C-477D-A8BB-EEDB38E89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327391-21A2-4F90-BB29-0E3FAA5DF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BC67BD-0F92-4348-88DD-233EF5C0F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A59AC8-DEED-44EC-8156-5CAFA1C27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07F8D-22FA-4894-BBF9-1965C7ACA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D8ED6-7406-45FD-B14C-8750F838D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A5823-3A00-4895-A3BF-B4326981A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3A11B-FA27-4A65-8D96-C1380F870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10123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优秀的护理查房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护理查房的定义与重要性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护理查房的流程与技巧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护理查房的常见问题与解决策略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如何提高护理查房的质量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优秀护理查房的未来发展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护理查房的定义与重要性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护理查房是一种以病人为中心的护理活动，由护理人员对病人的病情状况、自身认知情况进行了解，评估病人情况，制定相应的护理计划和措施。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护理查房是护理工作中重要的组成部分，是提高护理质量、保障病人安全的重要手段。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通过护理查房，可以及时发现和解决病人存在的问题，提高护理工作的针对性和有效性，从而提高护理质量。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护理查房可以及时发现病人的病情变化，及时采取相应的处理措施，保障病人的生命安全。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保障病人安全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通过护理查房，护士可以了解和学习更多的医学知识和技能，提高自身的专业水平和实践能力。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提高护士专业水平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护理查房是医护人员共同参与的活动，可以促进医护之间的沟通与合作，提高医护团队的协作能力。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促进医护沟通与合作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护理查房的流程与技巧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在查房前，应明确查房的目的和重点，以便有针对性地进行观察和交流。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对要查房的病人情况进行了解，包括病情、治疗情况、检查结果等，以便更好地理解病人的状况。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了解背景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根据需要，准备相关的查房工具，如听诊器、血压计、体温计等。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查房中的观察与交流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观察病情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在查房过程中，仔细观察病人的生命体征、症状、体征等，并与病历记录进行对比，确保信息的准确性。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与病人及其家属进行有效的沟通，了解病人的病情变化、感受和需求，同时给予必要的指导和安慰。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注意礼仪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在查房过程中，应注意礼仪和态度，尊重病人，避免对病人造成不必要的困扰。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在查房后，及时整理查房记录，总结病人的情况和护理要点，以便后续的护理工作。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整理记录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跟进改进情况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将查房中发现的问题和改进意见及时反馈给相关人员，促进护理质量的持续改进。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对反馈意见的落实情况进行跟进，确保改进措施的有效实施。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案例一：高血压患者的护理查房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高血压患者的护理查房需要关注患者的病情状况、自身认知情况以及护理措施的执行情况。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高血压患者的护理查房中，首先需要评估患者的血压情况，了解患者的生活习惯、饮食习惯以及用药情况。同时，需要关注患者对高血压的认知情况，如对高血压的危害、治疗方式、日常注意事项等方面的了解程度。此外，还需检查护理措施的执行情况，如医嘱执行、健康指导的落实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糖尿病患者的护理查房需要关注患者的血糖控制情况、自身认知情况以及护理措施的执行情况。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糖尿病患者护理查房中，首先需要评估患者的血糖情况，了解患者的血糖波动情况以及糖化血红蛋白的控制情况。同时，需要关注患者对糖尿病的认知情况，如对糖尿病的危害、治疗方式、日常注意事项等方面的了解程度。此外，还需检查护理措施的执行情况，如医嘱执行、健康指导的落实等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案例二：糖尿病患者护理查房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急性心肌梗死患者的护理查房需要关注患者的病情状况、自身认知情况以及护理措施的执行情况。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性心肌梗死患者的护理查房中，首先需要评估患者的生命体征、心电图以及心肌酶谱等指标，了解患者的病情状况。同时，需要关注患者对心肌梗死的认知情况，如对心肌梗死的危害、治疗方式、日常注意事项等方面的了解程度。此外，还需检查护理措施的执行情况，如医嘱执行、健康指导的落实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案例三：急性心肌梗死患者的护理查房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https://d.book118.com/047110123051006032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2024-09-05T03:18:33.788</cp:lastPrinted>
  <dcterms:created xsi:type="dcterms:W3CDTF">2024-09-04T19:18:33Z</dcterms:created>
  <dcterms:modified xsi:type="dcterms:W3CDTF">2024-09-04T19:18:35Z</dcterms:modified>
</cp:coreProperties>
</file>