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76620E-59C6-4C57-BD3E-6C8372B694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6FEA8D-AB74-4E2D-86B7-10DD234208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F1BE864-46D8-4CE6-963C-05487B8498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974FA0-E0C6-4474-8DC3-CA4548FF88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2D7191-E47F-4E68-A049-928ACB4ADB8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DC969C-4578-44FD-9002-5EBDD811FF0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8EF753-0D2C-4A29-8DED-5DA22CC49F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28F8A6-FD06-4F3E-9545-CDEFA7576E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48AB73-03F1-4602-A0BF-776A61F498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BD6C2A-2E57-4EE6-9A29-6938F84D76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DFA0C4-FF91-4079-B823-B152ED193D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7111131122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智能船舶与海洋工程行业的全球市场趋势</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汇报人：PPT可修改</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行业概述与发展背景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全球市场现状与竞争格局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技术创新与应用前景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政策法规与行业标准解读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产业链协同发展机遇挖掘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挑战与机遇并存，未来发展趋势预测</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行业概述与发展背景</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404" r="3540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5150" r="2515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6825" r="1682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利用先进传感器、自动控制系统、大数据和人工智能等技术，实现船舶自主航行、智能避碰、能效管理等功能的船舶。</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智能船舶</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涵盖海洋资源开发、海洋能源利用、海底工程、海洋观测与探测等领域的工程技术。</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海洋工程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智能船舶与海洋工程定义及分类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行业发展历程及现状</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发展历程</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从传统的机械化、自动化到数字化、智能化的发展过程，近年来随着技术的不断进步，智能船舶与海洋工程行业得到快速发展。</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现状</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全球范围内，智能船舶与海洋工程行业处于快速发展阶段，市场规模不断扩大，技术水平不断提高，同时行业竞争也日益激烈。</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随着全球环保意识的增强，减少船舶排放、提高能源利用效率成为智能船舶发展的重要驱动力。</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环保要求提高</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智能船舶通过先进的传感器和自动控制系统，能够显著提高船舶的航行安全性，减少海上事故。</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安全性需求</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智能船舶通过优化航行路线、减少燃料消耗等手段，能够降低运营成本，提高经济效益。</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经济效益</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随着大数据、人工智能等技术的不断发展，为智能船舶与海洋工程行业提供了更多的创新机会和发展空间。</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技术创新</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市场需求驱动因素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全球市场现状与竞争格局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371" b="537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智能船舶与海洋工程行业市场规模不断扩大，预计未来几年将持续保持增长态势。</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随着全球贸易的复苏和海洋资源的不断开发，智能船舶与海洋工程行业市场需求不断增长，推动行业快速发展。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全球市场规模及增长趋势</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增长趋势</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市场规模</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亚洲地区</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中国、日本和韩国是智能船舶与海洋工程行业的主要生产国家，在市场份额方面占据重要地位。</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欧洲地区</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挪威、荷兰和德国等国家在智能船舶与海洋工程领域具有较高的技术水平，市场份额也相对稳定。</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美洲地区</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美国和加拿大等国家在智能船舶与海洋工程领域也有一定的市场份额，但相对较少。</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主要国家/地区市场份额对比</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竞争格局</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智能船舶与海洋工程行业竞争激烈，市场参与者众多，包括国际知名企业和一些新兴企业。</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主要参与者</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包括中国船舶重工集团、韩国现代重工、日本三菱重工、挪威Kongsberg Maritime、荷兰Royal IHC等企业在智能船舶与海洋工程领域具有较高的知名度和市场份额。</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竞争格局与主要参与者分析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技术创新与应用前景</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通过先进的传感器、控制系统和人工智能算法，实现船舶的自主导航、避障和路径规划，提高航行安全性和效率。</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自主航行技术</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采用太阳能、风能等可再生能源，以及燃料电池等新型动力技术，降低船舶的碳排放和运营成本。</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新能源技术</a:t>
            </a:r>
          </a:p>
        </p:txBody>
      </p:sp>
      <p:pic>
        <p:nvPicPr>
          <p:cNvPr id="10" name="Picture 10"/>
          <p:cNvPicPr>
            <a:picLocks noChangeAspect="1"/>
          </p:cNvPicPr>
          <p:nvPr/>
        </p:nvPicPr>
        <p:blipFill>
          <a:blip r:embed="rId3"/>
          <a:srcRect l="11000" r="11000"/>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利用5G、卫星通信等高速通信技术，实现船舶与岸基、船舶与船舶之间的实时数据传输和信息共享，提升远程监控和调度能力。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通信技术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关键技术领域突破及进展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8950" b="2895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96" b="269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7266" b="2726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新型智能船舶与海洋工程产品介绍</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无人船</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通过自主航行技术，实现远程操控或自主航行的无人化船舶，可应用于货物运输、海洋环境监测等领域。</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智能海洋平台</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集成先进传感器、控制系统和数据处理技术，实现海洋环境实时监测、数据分析与决策支持的智能化海洋工程平台。</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水下机器人</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具备自主导航、定位、避障等功能的水下机器人，可应用于海底资源勘探、水下设施维护等领域。</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https://d.book118.com/047111131122006041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2024-09-14T12:17:30.997</cp:lastPrinted>
  <dcterms:created xsi:type="dcterms:W3CDTF">2024-09-14T04:17:31Z</dcterms:created>
  <dcterms:modified xsi:type="dcterms:W3CDTF">2024-09-14T04:17:33Z</dcterms:modified>
</cp:coreProperties>
</file>