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AA128-7DA6-4BEA-BEAB-937777365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D9656-1481-4E54-B239-A5074AE10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60DB5-44ED-45F5-9F9A-CF180B930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0D0EE5-3B0E-4AF0-AC16-121EA2C9B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FA2F2A-1EBF-41CA-97DD-A9A5E6792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7FF080-2739-49A3-B127-3D82E7AD8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DDBEEB-298C-4BEC-8EB8-5EFDB9508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4F426-63A4-4C66-8A8F-F03C90B25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8E90B8-AFB5-40A1-94EF-CF912D17E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92ED2-E388-4D0C-A8DC-9ABC7E20D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C5B37-8D2B-4E90-B8BE-9C41F63FB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1215605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基础护理PPT软件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PPT软件介绍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基础护理PPT软件的应用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基础护理PPT软件是一种专门用于制作护理相关演示文稿的软件，它可以帮助用户快速创建、编辑和分享护理相关的演示文稿，提高护理工作的效率和质量。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该软件提供了丰富的模板和素材，用户可以根据需要选择适合自己的模板和素材，快速制作出专业、美观的演示文稿。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通过介绍基础护理PPT软件的使用方法和技巧，帮助用户更好地利用该软件制作出高质量的护理演示文稿，提高护理工作的效率和质量。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让用户了解基础护理PPT软件的基本功能、操作方法和使用技巧，掌握如何利用该软件快速制作出专业、美观的护理演示文稿，并为用户提供实际应用中的经验和建议。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12" r="2711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基础护理是护理学的一个重要分支，它涉及到病人的日常护理和基本健康需求的满足。基础护理关注病人的舒适度、安全和基本生活需求的满足，包括饮食、排泄、休息和活动等方面。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基础护理的适用范围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基础护理适用于各种疾病和健康状况的病人，无论是在医院、诊所、康复中心还是在家中，都需要基础护理的参与。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基础护理的重要性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基础护理对于病人的康复和健康状况的维持至关重要。良好的基础护理可以减少并发症的发生，提高病人的舒适度和生活质量，促进病人的康复。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基础护理涵盖了多个方面，包括病人的饮食护理、排泄护理、身体清洁护理、舒适度护理、安全护理等。此外，基础护理还涉及到病人的病情观察、疼痛管理、药物管理以及健康教育等方面。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基础护理的内容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的特点在于其全面性和细致性。它不仅关注病人的身体健康，也关注病人的心理状态和社会需求。基础护理需要护士具备丰富的专业知识和技能，能够根据病人的具体情况制定个性化的护理计划，并确保病人得到全面、专业的护理照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基础护理的特点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基础护理的内容和特点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PPT软件介绍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丰富的模板选择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强大的多媒体支持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灵活的动画效果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实时预览和编辑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PPT软件的功能和特点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545" r="1554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288" r="1128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基础护理PPT软件提供了大量专业、美观的模板，方便用户快速创建演示文稿。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支持插入图片、视频、音频等多种媒体格式，使演示内容更加生动丰富。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允许用户自定义动画效果，增强演示的视觉冲击力，提高观众的注意力。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支持实时预览功能，方便用户在编辑过程中随时调整和优化演示文稿。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935" r="1293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PPT软件的应用范围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适用于企业、公司的产品展示、市场推广、会议报告等场合。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适用于学校、培训机构的教学课件制作，方便教师进行知识传授和讲解。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适用于各种活动的海报、宣传册制作，提升品牌形象和市场影响力。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适用于个人简历、作品集等展示，提高个人形象和表达能力。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商务演示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教育培训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宣传推广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个人展示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操作简单易用，适合不同层次的用户；丰富的模板和素材库，降低制作难度；支持多种媒体格式，使内容更加丰富多样；支持实时预览和编辑，方便用户快速调整和优化。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对于高级功能和复杂动画的支持有限；部分模板和素材可能需要付费购买；对于特定行业和专业领域的针对性不够强。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PPT软件的优势和局限性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基础护理PPT软件的应用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437" r="2243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打开软件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创建幻灯片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添加内容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保存和分享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基础护理PPT软件的使用方法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双击桌面上的软件图标，打开软件界面。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在幻灯片中添加文字、图片、表格等元素，调整布局和格式。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点击“新建幻灯片”按钮，选择合适的模板，开始制作幻灯片。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完成幻灯片制作后，点击“保存”按钮，保存文件。同时可以通过分享功能将幻灯片分享给其他人。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利用基础护理PPT软件制作培训课件，向护理人员传授护理知识和技能。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护理知识培训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护理工作汇报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健康教育宣传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238" r="1923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使用基础护理PPT软件制作工作汇报，展示护理工作成果和经验。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通过基础护理PPT软件制作健康教育宣传资料，向患者和家属普及健康知识和护理技巧。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基础护理PPT软件的应用场景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https://d.book118.com/047112156055006053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2024-09-27T04:27:33.525</cp:lastPrinted>
  <dcterms:created xsi:type="dcterms:W3CDTF">2024-09-26T20:27:33Z</dcterms:created>
  <dcterms:modified xsi:type="dcterms:W3CDTF">2024-09-26T20:27:35Z</dcterms:modified>
</cp:coreProperties>
</file>