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2488DC-A6BE-494E-BCD7-0B66C15929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C6D690-CEF1-4733-A61C-3688BAAD4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570E62-B4ED-4A81-A6E9-563338C385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96F8FF-CD26-45A5-873D-A58411220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DA3F08-1F2C-42ED-BA4F-55AD9EF0D4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DF4C37-018F-4471-AB04-86A6DAA95D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660807-C1FF-4143-9E05-E2FC54DC1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CD6EE3-3A8C-4A3D-9767-23FC87034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BD0D5B-DDB3-40AD-B21E-97BCE1D02E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ED9126-C02B-4991-B65D-E38FB06AFE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938ADF-B296-4884-93C5-D47A4D1806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711303116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术后尿道口护理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endParaRPr lang="en-US" sz="1800">
              <a:solidFill>
                <a:srgbClr val="754807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术后尿道口护理的重要性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术后尿道口护理的步骤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术后尿道口护理的注意事项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术后尿道口护理的常见问题及处理方法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术后尿道口护理的重要性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术后应定期清洁尿道口，使用温水或生理盐水轻轻擦拭，避免使用刺激性化学清洁剂。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保持尿道口清洁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及时更换尿袋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675" b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注意个人卫生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术后应定期更换尿袋，避免尿液长时间滞留，防止细菌滋生。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术后应保持会阴部干燥、清洁，勤换内裤，减少细菌滋生的机会。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预防感染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术后应保持平卧或侧卧，减少压迫尿道口，有利于愈合。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保持舒适体位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术后应避免剧烈运动和长时间行走，以免影响尿道口的愈合。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避免过度活动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术后应定期检查尿道口伤口，及时发现并处理问题，促进愈合。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定期检查伤口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促进愈合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951" b="1095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减少并发症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预防尿道狭窄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术后应保持尿道口清洁、湿润，避免干燥、裂开，预防尿道狭窄的发生。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预防尿失禁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术后应进行盆底肌肉锻炼，预防尿失禁的发生。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预防性功能障碍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术后应关注男性患者的性功能状况，及时处理相关问题，预防性功能障碍的发生。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术后尿道口护理的步骤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924" b="24924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使用温水和温和的肥皂清洁尿道口周围皮肤，避免使用刺激性化学清洁剂。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每天至少清洁尿道口两次，特别是在排尿后和更换尿袋之前。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清洁尿道口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保持清洁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清洁尿道口周围皮肤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383" r="1038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在更换尿袋时，使用干燥的尿垫来保持尿道口周围的干燥。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使用干燥的尿垫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避免过度擦拭尿道口周围的皮肤，以免刺激和损伤皮肤。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避免过度擦拭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保持干燥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确保尿袋悬挂合适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将尿袋挂在低于膀胱的位置，以防止尿液回流。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定期排放尿液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定期排放尿液，避免尿液过满导致尿袋破裂和感染。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正确使用尿袋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https://d.book118.com/047113031164006032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2024-09-06T00:35:31.262</cp:lastPrinted>
  <dcterms:created xsi:type="dcterms:W3CDTF">2024-09-05T16:35:31Z</dcterms:created>
  <dcterms:modified xsi:type="dcterms:W3CDTF">2024-09-05T16:35:33Z</dcterms:modified>
</cp:coreProperties>
</file>