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305B3-E820-48D6-8E14-46775B04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B123B-3D3F-453F-94F0-01B3F3E32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98FBE-D069-4FFF-BE27-17607DA26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F436B7-0994-487C-894F-D8C31812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93450-6D93-4C4B-92C9-F588F8541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DF339-7A96-44F8-B20A-C183D98D2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4170A3-FD1F-45E5-A98A-77D18B95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7BD35-B4CD-420B-8067-0D9A285D3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C1C88-01E1-469B-8CCE-BAEC40A3F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255E24-C531-4FF0-8C0E-58255646E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637C0-1548-45E4-B1B5-03210BE5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14010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设备维保的设备寿命预测与更换策略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设备更换策略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设备性能优化与升级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设备寿命预测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设备从开始使用到因物理磨损或损坏而无法使用的时长。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物理寿命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设备从开始使用到因技术过时而无法满足需求的时长。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设备从开始使用到维护成本超过其剩余价值的时长。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基于专家或操作人员的经验，对设备的寿命进行评估。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经验判断法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根据设备的物理特性，建立数学模型预测其寿命。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物理模型法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利用设备的历史运行数据，通过统计分析预测其寿命。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设备寿命预测方法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设备寿命预测模型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线性回归模型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基于设备的运行参数，预测其剩余寿命。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神经网络模型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利用神经网络算法，对设备的性能进行预测。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支持向量机模型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利用支持向量机算法，根据设备的运行数据预测其寿命。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设备更换策略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当设备出现故障，无法继续使用时，需要考虑更换设备。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随着设备使用年限的增加，设备的性能和效率可能会下降，此时需要考虑更换设备。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随着技术的不断更新换代，老旧设备的性能可能已经无法满足生产需求，此时需要更换新设备。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设备更换时机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对现有设备进行评估，确定需要更换的设备及其型号。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评估需求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根据评估结果，采购新设备。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采购新设备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将新设备安装到现场，并进行调试，确保设备正常运行。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安装调试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对旧设备进行处置，可以报废或出售。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旧设备处理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设备更换流程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新设备的采购成本是主要成本之一。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新设备成本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安装调试成本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旧设备处理成本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停机成本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安装调试设备的成本也需要考虑。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对旧设备的处置成本也需要考虑。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更换设备过程中可能导致的停机成本也需要考虑。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设备更换成本分析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https://d.book118.com/047114010026006051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2024-09-24T01:55:38.521</cp:lastPrinted>
  <dcterms:created xsi:type="dcterms:W3CDTF">2024-09-23T17:55:38Z</dcterms:created>
  <dcterms:modified xsi:type="dcterms:W3CDTF">2024-09-23T17:55:40Z</dcterms:modified>
</cp:coreProperties>
</file>