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AE2A2-F994-404C-B5BC-38305912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F86D5-39BF-4705-8E5C-B42B865D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42F09-3C65-4000-8752-5242C5CF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28E8A-9CFB-449B-BD23-A0ADB416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57362-BDA1-42D8-ABC7-0A635B1D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CB1CF-A051-478C-91BA-7D7B4E9DF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CC5B2-CC60-43E9-83C3-8B08A8EC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594A0-8087-4735-BDF5-5FA81A67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8EA56-2E11-4CE5-8ADF-5EB21FA0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62FEA-BC5B-4BF5-A3FB-CFB366BA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D37B0-49B3-4C49-AFAA-E214D3A8B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1403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科护理教案范文PPT\n## 1.产科护理概述及重要性\n### 1.1产科护理的定义与范围\n### 1.2产科护理的重要性及意义\n### 1.3产科护理的发展与挑战\n## 2.产科护理教学内容与方法\n### 2.1产科护理的教学内容\n### 2.2产科护理的教学方法\n### 2.3产科护理的教学评估与反馈\n## 3.产科护理实践操作与技巧\n### 3.1产科护理的实践操作\n### 3.2产科护理的操作技巧与注意事项\n### 3.3产科护理的实践案例分析\n## 4.产科护理的伦理与法律问题\n### 4.1产科护理的伦理原则与要求\n### 4.2产科护理的法律责任与风险\n### 4.3产科护理的伦理与法律案例分析\n## 5.产科护理的发展趋势与展望\n### 5.1产科护理的技术创新与发展\n### 5.2产科护理的教育改革与展望\n### 5.3产科护理的未来发展趋势与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产科护理教案范文PPT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产科护理概述及重要性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产科护理是针对孕产妇的护理服务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包括孕期、分娩期和产后的护理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旨在保障孕产妇和新生儿的健康</a:t>
                </a:r>
                <a:endParaRPr/>
              </a:p>
            </p:txBody>
          </p:sp>
          <p:sp>
            <p:nvSpPr>
              <p:cNvPr id="1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产科护理的范围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孕期护理：包括孕期营养、运动、心理等方面的护理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分娩期护理：包括待产、分娩过程中的护理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产后护理：包括产后恢复、母乳喂养、新生儿护理等方面的护理</a:t>
                </a:r>
                <a:endParaRPr/>
              </a:p>
            </p:txBody>
          </p:sp>
          <p:sp>
            <p:nvSpPr>
              <p:cNvPr id="1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产科护理的对象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孕产妇：包括正常孕产妇和高危孕产妇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新生儿：包括足月儿、早产儿、低体重儿等</a:t>
                </a:r>
                <a:endParaRPr/>
              </a:p>
            </p:txBody>
          </p:sp>
          <p:sp>
            <p:nvSpPr>
              <p:cNvPr id="1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产科护理的重要性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保障孕产妇和新生儿的健康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降低孕产妇和新生儿的死亡率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提高人口素质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产科护理的意义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促进孕产妇的身心健康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为新生儿提供良好的生长环境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为家庭和社会创造幸福和谐的氛围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产科护理的发展与挑战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产科护理的发展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从传统的家庭护理发展到现代的医疗护理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产科护理技术和理念不断创新和进步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产科护理教育和管理体制逐步完善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产科护理面临的挑战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高危孕产妇的护理需求增加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新生儿护理技术要求不断提高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产科护理人力资源紧张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产科护理教学内容与方法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孕期护理</a:t>
                </a:r>
                <a:endParaRPr/>
              </a:p>
            </p:txBody>
          </p:sp>
          <p:sp>
            <p:nvSpPr>
              <p:cNvPr id="2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孕期营养与运动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孕期心理护理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孕期产检与胎教</a:t>
                </a:r>
                <a:endParaRPr/>
              </a:p>
            </p:txBody>
          </p:sp>
        </p:grpSp>
        <p:grpSp>
          <p:nvGrpSpPr>
            <p:cNvPr id="22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分娩期护理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待产与分娩过程护理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分娩方式与护理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分娩并发症的预防与护理</a:t>
                </a:r>
                <a:endParaRPr/>
              </a:p>
            </p:txBody>
          </p:sp>
        </p:grpSp>
        <p:grpSp>
          <p:nvGrpSpPr>
            <p:cNvPr id="22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产后护理</a:t>
                </a:r>
                <a:endParaRPr/>
              </a:p>
            </p:txBody>
          </p:sp>
          <p:sp>
            <p:nvSpPr>
              <p:cNvPr id="2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产后恢复与康复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母乳喂养指导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新生儿护理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产科护理的教学内容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理论教学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采用讲授、讨论、案例分析等多种教学方法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结合多媒体教学手段提高教学效果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注重实践操作技能的培养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实践教学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提供临床实习机会，让学生亲身参与产科护理工作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组织模拟实训，提高学生的实践操作能力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鼓励学生参与课题研究，培养科研能力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教学评估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采用课堂评估、实践评估、期末评估等多种评估方式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评估学生的理论知识、实践操作能力和综合素质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及时给予学生反馈，指导学生改进学习方法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教学反馈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收集学生对教学内容的意见和建议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分析教学过程中的问题和不足，及时调整教学方法和内容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提高教学质量，满足学生的需求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产科护理的教学评估与反馈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产科护理实践操作与技巧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孕妇体重管理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孕妇运动指导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孕妇心理疏导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孕期护理操作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待产孕妇护理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分娩并发症处理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分娩期护理操作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产后护理操作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产科护理的实践操作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https://d.book118.com/047114030153006043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产科护理教案范文PPT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2024-09-17T21:48:29.950</cp:lastPrinted>
  <dcterms:created xsi:type="dcterms:W3CDTF">2024-09-17T13:48:29Z</dcterms:created>
  <dcterms:modified xsi:type="dcterms:W3CDTF">2024-09-17T13:48:31Z</dcterms:modified>
</cp:coreProperties>
</file>