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10CFD-CA6F-4CEE-AABC-68D8EAE81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6E453-50FA-480F-A85E-63F610526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9BAE6-6681-4F8B-ADDB-D45FE5AAD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19A64-87F7-481F-ABCB-F03DA577A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EAB81B-6D96-45E5-A58D-C182A0F57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1A7138-FF0F-4827-B67F-E2CA39886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3F236C-CCEE-4A08-947F-C8E277EAC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DF0F2-1EEF-4878-89C7-CF88FF0E3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434C5-892C-41C5-A2B6-1B5F7A1A3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74E2B-05C2-43F2-A4E4-11E194A52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D7972-68A9-4265-BE4E-A8DA429C9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15124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全肺切除护理查房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全肺切除手术简介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术后护理重点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全肺切除手术简介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26" r="134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97" r="309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全肺切除手术是一种治疗某些肺部疾病的手术方法，其中整个病侧的肺脏被切除。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全肺切除手术主要用于治疗肺癌、肺结核、支气管扩张等疾病，以消除病灶、控制病情、延长生命。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" r="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全肺切除手术适用于治疗某些严重的肺部疾病，如肺癌、肺结核、支气管扩张等，当药物治疗无效或病灶严重时，可以考虑手术治疗。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全肺切除手术不适用于所有肺部疾病，如肺功能不全、严重心脑血管疾病等患者应慎用或禁用全肺切除手术。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全肺切除手术通常需要在全身麻醉下进行，通过开胸或胸腔镜进行手术操作，将整个病侧的肺脏切除，并进行淋巴结清扫。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手术后需要密切观察患者的生命体征和病情变化，及时处理并发症，并进行康复训练和营养支持。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了解患者的恐惧、焦虑、抑郁等情绪，评估其对手术的接受程度。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评估患者心理状况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减轻焦虑和恐惧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向患者及家属解释手术的必要性、手术过程及术后恢复情况，给予鼓励和支持。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通过放松训练、音乐疗法等手段，帮助患者缓解紧张情绪，增强信心。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了解患者的病史、生活习惯、用药情况等，评估其手术耐受性。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评估患者身体状况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协助医生完成必要的术前检查，如心电图、肺功能等，指导患者进行呼吸功能锻炼。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术前检查与准备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根据患者情况制定营养饮食计划，保证患者在手术前有足够的营养储备。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患者身体准备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家属沟通与教育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与家属建立良好沟通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向家属介绍手术情况、术后护理及注意事项，解答家属疑问。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家属心理支持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关注家属的情绪状态，给予安慰和鼓励，帮助家属应对手术带来的压力。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家属参与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鼓励家属参与患者的术前准备和术后护理，共同促进患者的康复。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术后护理重点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https://d.book118.com/047115124045006034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2024-09-08T03:12:49.958</cp:lastPrinted>
  <dcterms:created xsi:type="dcterms:W3CDTF">2024-09-07T19:12:49Z</dcterms:created>
  <dcterms:modified xsi:type="dcterms:W3CDTF">2024-09-07T19:12:51Z</dcterms:modified>
</cp:coreProperties>
</file>