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8EC19-9EE9-4218-8F64-D2D56E5B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1C179-49C4-47FC-A1A3-3649E61A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9CE64-F900-4930-9A5B-1977BD15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8E21E-5EED-42A3-B190-AD2686DD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F896E-A560-407D-9BF4-6A0DC129F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218DF-6D9F-4DFC-9F90-6A653D11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E8095-52CC-473F-AA34-E2D225CC8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88089-9816-4AF2-8D79-272C6C00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A4ADD-626C-4990-81F6-68116D274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D321E-19E4-40E4-9D31-3B52E5E3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AB806-8BAB-4D75-B267-CD6D89D7C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0110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掌握自我放松和压力释放技巧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压力与放松概述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自我放松技巧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压力释放方法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随着社会竞争的加剧和生活节奏的加快，人们面临的压力越来越大，需要掌握有效的自我放松和压力释放技巧。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现代社会压力普遍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长期处于高压状态会对身心健康产生负面影响，如焦虑、抑郁、失眠等，因此需要重视自我放松和压力管理。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健康问题日益突出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通过介绍多种自我放松方法，帮助读者找到适合自己的方式，缓解身心紧张状态。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提供自我放松方法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4" r="181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指导压力释放实践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增强自我调节能力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429" b="144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结合实例和具体步骤，指导读者如何有效释放压力，保持心理健康。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通过掌握自我放松和压力释放技巧，提高读者的自我调节能力，更好地应对生活中的挑战和压力。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压力与放松概述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9" b="2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压力是一种由内在或外在因素引起的心理和生理反应，表现为紧张、焦虑、不安等情绪体验。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压力来源广泛，包括工作、学习、家庭、社交、经济等方面。长期或过度的压力会对身心健康产生不良影响。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压力定义及来源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放松是指通过一定的方法和技巧，使身心从紧张状态恢复到平静、舒适的状态。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放松有助于缓解压力、减轻疲劳、改善睡眠、提高注意力和记忆力等，对身心健康具有积极作用。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压力与放松相互影响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适当的压力可以激发人的潜能，提高工作和学习效率；而过度的压力则会导致身心紧张、疲劳等问题，需要通过放松来恢复平衡。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掌握放松技巧对缓解压力的重要性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掌握有效的放松技巧可以帮助人们更好地应对压力，减轻紧张情绪，提高自我调节能力。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压力与放松关系探讨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自我放松技巧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通过鼻子缓慢吸气，让腹部膨胀，然后缓慢呼气，使腹部收缩。这种呼吸方式可以激活副交感神经系统，有助于放松身心。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腹式呼吸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吸气时数到4，然后憋气数到7，最后呼气时数到8。这种呼吸节奏可以帮助降低心率和血压，从而减轻压力。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4-7-8呼吸法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渐进性肌肉松弛法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紧张-松弛循环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从头部开始，逐个紧张和松弛身体各部位的肌肉群。例如，先紧张脸部肌肉，然后松弛；接着是颈部、肩部、背部、手臂、腿部等。这种方法有助于释放肌肉中的紧张感。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想象放松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在紧张每个肌肉群后，想象一股暖流流过该部位，帮助其进一步松弛。通过视觉化技巧，可以增强放松效果。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将注意力集中在呼吸上，注意吸气和呼气的感觉。当注意力被其他事物分散时，温和地将其带回到呼吸上。这种练习有助于提高专注力和减轻压力。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身体扫描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从头顶开始，逐渐将注意力转移到身体的各个部位，感受每个部位的存在和放松。通过身体扫描，可以增强对身体的感知和放松能力。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正念练习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在日常生活中保持正念，即关注当下的经验和感受，而不是被过去或未来的担忧所困扰。通过正念练习，可以培养更加平和的心态和应对压力的能力。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冥想与正念练习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https://d.book118.com/047120110034006040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2024-09-12T12:09:38.168</cp:lastPrinted>
  <dcterms:created xsi:type="dcterms:W3CDTF">2024-09-12T04:09:38Z</dcterms:created>
  <dcterms:modified xsi:type="dcterms:W3CDTF">2024-09-12T04:09:40Z</dcterms:modified>
</cp:coreProperties>
</file>