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6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9B318-CCB2-4D8B-9A3B-E068C9873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70700-4368-4A2A-BF1D-5CE570FF0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29B3C-D36C-4A07-A466-BE4727277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82F9B-2E93-4614-BAEE-9995FC576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B489F-1AF9-4833-AE33-9F03C14E8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DBA432-9D1E-4950-84F8-3F5C90E7C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DCF8CA-D722-4264-9FFA-E744A52DA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A2921-13C4-41B3-BA46-556B36B27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E879C-FCBF-4E62-A6EC-96CAF91AB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4129B-E833-4BFC-B353-CA3814E2F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79046-EC0D-4EB6-B808-9B46E4412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8601" r:id="rId2"/>
    <p:sldLayoutId id="2147508602" r:id="rId3"/>
    <p:sldLayoutId id="2147508603" r:id="rId4"/>
    <p:sldLayoutId id="2147508604" r:id="rId5"/>
    <p:sldLayoutId id="2147508605" r:id="rId6"/>
    <p:sldLayoutId id="2147508606" r:id="rId7"/>
    <p:sldLayoutId id="2147508607" r:id="rId8"/>
    <p:sldLayoutId id="2147508608" r:id="rId9"/>
    <p:sldLayoutId id="2147508609" r:id="rId10"/>
    <p:sldLayoutId id="214750861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tags" Target="../tags/tag116.xml" /><Relationship Id="rId17" Type="http://schemas.openxmlformats.org/officeDocument/2006/relationships/tags" Target="../tags/tag117.xml" /><Relationship Id="rId18" Type="http://schemas.openxmlformats.org/officeDocument/2006/relationships/tags" Target="../tags/tag118.xml" /><Relationship Id="rId19" Type="http://schemas.openxmlformats.org/officeDocument/2006/relationships/tags" Target="../tags/tag119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26" Type="http://schemas.openxmlformats.org/officeDocument/2006/relationships/tags" Target="../tags/tag259.xml" /><Relationship Id="rId27" Type="http://schemas.openxmlformats.org/officeDocument/2006/relationships/tags" Target="../tags/tag260.xml" /><Relationship Id="rId28" Type="http://schemas.openxmlformats.org/officeDocument/2006/relationships/tags" Target="../tags/tag261.xml" /><Relationship Id="rId29" Type="http://schemas.openxmlformats.org/officeDocument/2006/relationships/tags" Target="../tags/tag262.xml" /><Relationship Id="rId3" Type="http://schemas.openxmlformats.org/officeDocument/2006/relationships/tags" Target="../tags/tag236.xml" /><Relationship Id="rId30" Type="http://schemas.openxmlformats.org/officeDocument/2006/relationships/tags" Target="../tags/tag263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21102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食品行业的消费者行为与购买习惯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消费者行为分析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购买习惯分析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食品行业市场现状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消费者行为影响因素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购买习惯影响因素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食品行业营销策略建议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消费者行为分析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消费者类型与特点</a:t>
            </a:r>
            <a:endParaRPr lang="zh-CN" altLang="en-US"/>
          </a:p>
        </p:txBody>
      </p:sp>
      <p:sp>
        <p:nvSpPr>
          <p:cNvPr id="1048900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2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04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价格敏感型：关注价格，追求性价比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8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0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品质追求型：注重品质，愿意为高品质产品支付溢价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4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品牌忠诚型：对特定品牌有忠诚度，愿意持续购买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2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冲动购买型：容易受到广告、促销等因素影响，产生冲动购买行为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6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8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理性购买型：注重产品性能、功能、性价比等因素，进行理性分析后做出购买决策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2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4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社交购物型：注重购物过程中的社交体验，喜欢与他人分享购物经验和心得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消费者购买决策过程</a:t>
            </a:r>
            <a:endParaRPr lang="zh-CN" altLang="en-US"/>
          </a:p>
        </p:txBody>
      </p:sp>
      <p:sp>
        <p:nvSpPr>
          <p:cNvPr id="1048970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8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6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后悔与修正：消费者可能会对购买决策感到后悔，并进行修正，如退货、换货等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92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评估选择：消费者对收集到的信息进行评估，选择最合适的产品或服务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94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购买决策：消费者做出购买决策，完成购买行为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96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需求识别：消费者意识到需要购买某种产品或服务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98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信息搜索：消费者通过各种渠道收集产品或服务的相关信息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消费者需求与期望</a:t>
            </a:r>
            <a:endParaRPr lang="zh-CN" altLang="en-US"/>
          </a:p>
        </p:txBody>
      </p:sp>
      <p:sp>
        <p:nvSpPr>
          <p:cNvPr id="10490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消费者对食品的需求：健康、安全、美味、方便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消费者对食品的期望：价格合理、品质保证、品牌信誉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消费者购买习惯：定期购买、一次性购买、冲动购买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消费者行为分析：消费者购买决策过程、消费者满意度评价、消费者忠诚度培养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消费者满意度与忠诚度</a:t>
            </a:r>
            <a:endParaRPr lang="zh-CN" altLang="en-US"/>
          </a:p>
        </p:txBody>
      </p:sp>
      <p:sp>
        <p:nvSpPr>
          <p:cNvPr id="10490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满意度：消费者对产品或服务的满意程度，影响其购买决策和口碑传播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影响因素：产品质量、价格、服务、品牌形象等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提高满意度和忠诚度的策略：改进产品质量、提供优惠价格、优化服务体验、加强品牌宣传等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忠诚度：消费者对品牌的忠诚程度，影响其重复购买和推荐给他人的可能性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购买习惯分析</a:t>
            </a:r>
            <a:endParaRPr lang="zh-CN" altLang="en-US"/>
          </a:p>
        </p:txBody>
      </p:sp>
      <p:sp>
        <p:nvSpPr>
          <p:cNvPr id="10491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购买渠道与方式</a:t>
            </a:r>
            <a:endParaRPr lang="zh-CN" altLang="en-US"/>
          </a:p>
        </p:txBody>
      </p:sp>
      <p:sp>
        <p:nvSpPr>
          <p:cNvPr id="1049202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线上购物：电商平台、官方网站、社交媒体等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线下购物：超市、便利店、专卖店等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团购：通过团购网站或APP购买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定制：根据个人需求定制产品或服务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跨境购物：通过跨境电商平台购买国外产品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绿色消费：关注环保、有机、健康等概念的产品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购买频率与数量</a:t>
            </a:r>
            <a:endParaRPr lang="zh-CN" altLang="en-US"/>
          </a:p>
        </p:txBody>
      </p:sp>
      <p:sp>
        <p:nvSpPr>
          <p:cNvPr id="10492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消费者购买频率：根据个人需求和消费习惯，购买频率有所不同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消费者购买数量：根据个人需求和消费习惯，购买数量也有所不同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影响购买频率与数量的因素：个人收入、消费观念、产品价格、促销活动等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购买频率与数量的变化趋势：随着生活水平的提高，消费者购买频率与数量可能会增加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价格敏感度与品牌忠诚度</a:t>
            </a:r>
            <a:endParaRPr lang="zh-CN" altLang="en-US"/>
          </a:p>
        </p:txBody>
      </p:sp>
      <p:sp>
        <p:nvSpPr>
          <p:cNvPr id="10493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价格敏感度：消费者对价格的敏感程度，影响购买决策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品牌忠诚度：消费者对品牌的忠诚程度，影响购买决策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价格敏感度与品牌忠诚度的关系：价格敏感度低的消费者更倾向于选择品牌忠诚度高的产品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价格敏感度与品牌忠诚度的影响因素：收入水平、教育程度、消费习惯等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促销活动与消费者反应</a:t>
            </a:r>
            <a:endParaRPr lang="zh-CN" altLang="en-US"/>
          </a:p>
        </p:txBody>
      </p:sp>
      <p:sp>
        <p:nvSpPr>
          <p:cNvPr id="10493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促销活动对消费者购买行为的影响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消费者对不同类型促销活动的反应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促销活动的效果评估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消费者对促销活动的满意度和忠诚度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食品行业市场现状</a:t>
            </a:r>
            <a:endParaRPr lang="zh-CN" altLang="en-US"/>
          </a:p>
        </p:txBody>
      </p:sp>
      <p:sp>
        <p:nvSpPr>
          <p:cNvPr id="10494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市场规模与增长趋势</a:t>
            </a:r>
            <a:endParaRPr lang="zh-CN" altLang="en-US"/>
          </a:p>
        </p:txBody>
      </p:sp>
      <p:sp>
        <p:nvSpPr>
          <p:cNvPr id="104946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细分市场：饮料、零食、乳制品等细分市场增长较快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食品行业市场规模：全球市场规模超过万亿美元，中国市场规模超过千亿元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增长趋势：全球市场保持稳定增长，中国市场增速较快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消费者需求：健康、营养、便捷等需求逐渐成为市场主流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市场竞争格局与品牌影响力</a:t>
            </a:r>
            <a:endParaRPr lang="zh-CN" altLang="en-US"/>
          </a:p>
        </p:txBody>
      </p:sp>
      <p:sp>
        <p:nvSpPr>
          <p:cNvPr id="104953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市场竞争激烈，品牌众多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新兴品牌通过创新和差异化策略抢占市场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知名品牌具有较高的市场份额和忠诚度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品牌影响力对消费者购买决策影响较大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消费者需求变化与趋势</a:t>
            </a:r>
            <a:endParaRPr lang="zh-CN" altLang="en-US"/>
          </a:p>
        </p:txBody>
      </p:sp>
      <p:sp>
        <p:nvSpPr>
          <p:cNvPr id="104961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便捷性需求增加：消费者更倾向于选择方便快捷的食品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健康意识提升：消费者越来越关注食品的营养成分和健康价值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个性化需求凸显：消费者对食品的口味、包装等方面提出了更高的要求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环保意识增强：消费者越来越关注食品的生产过程和环保问题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https://d.book118.com/047121102005006042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Wingdings</vt:lpstr>
      <vt:lpstr>Office Theme</vt:lpstr>
      <vt:lpstr>食品行业的消费者行为与购买习惯</vt:lpstr>
      <vt:lpstr>目录</vt:lpstr>
      <vt:lpstr>消费者行为分析</vt:lpstr>
      <vt:lpstr>消费者类型与特点</vt:lpstr>
      <vt:lpstr>消费者购买决策过程</vt:lpstr>
      <vt:lpstr>消费者需求与期望</vt:lpstr>
      <vt:lpstr>消费者满意度与忠诚度</vt:lpstr>
      <vt:lpstr>购买习惯分析</vt:lpstr>
      <vt:lpstr>购买渠道与方式</vt:lpstr>
      <vt:lpstr>购买频率与数量</vt:lpstr>
      <vt:lpstr>价格敏感度与品牌忠诚度</vt:lpstr>
      <vt:lpstr>促销活动与消费者反应</vt:lpstr>
      <vt:lpstr>食品行业市场现状</vt:lpstr>
      <vt:lpstr>市场规模与增长趋势</vt:lpstr>
      <vt:lpstr>市场竞争格局与品牌影响力</vt:lpstr>
      <vt:lpstr>消费者需求变化与趋势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2024-09-15T02:25:50.694</cp:lastPrinted>
  <dcterms:created xsi:type="dcterms:W3CDTF">2024-09-14T18:25:50Z</dcterms:created>
  <dcterms:modified xsi:type="dcterms:W3CDTF">2024-09-14T18:25:52Z</dcterms:modified>
</cp:coreProperties>
</file>