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AB9CF-EE4A-4217-91FB-09539778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ACB80-B818-4367-AF3C-58F14B13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AE839-ECA3-4193-8764-F8E150036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E0B33-8E72-4C82-8C1D-99EA2DDA8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30F9F-6664-4B9D-935D-CBC3A4E8E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40201-D3A8-4982-8F96-672428BB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EA434-0223-462F-A63D-B50428A2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EDD29-27B2-436F-A7F8-C10235324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134DA-922B-44D1-9001-188C5059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66D9F-DC39-4114-8E24-F005D417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53B19-95DC-4D4A-A092-4587D508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1112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对艺术感兴趣人群的规模和分布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对艺术感兴趣人群的行为和消费习惯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对艺术感兴趣人群的市场价值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对艺术感兴趣人群的未来趋势和挑战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深入了解对艺术感兴趣的人群特征、需求和行为，为艺术产业的发展提供数据支持。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随着社会经济的发展和人们生活水平的提高，越来越多的人开始关注艺术，对艺术的需求和消费也在不断增加。因此，对艺术感兴趣人群的分析显得尤为重要。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本报告主要针对对艺术感兴趣的群体进行分析，包括年龄、性别、地域、职业等方面的数据。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通过问卷调查、网络数据抓取和统计分析等方法，收集和分析对艺术感兴趣人群的相关数据，并采用图表和文字进行呈现。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70" b="15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对艺术感兴趣的人群是指那些对艺术创作、欣赏和探索有浓厚兴趣的人。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这类人群通常具备较高的审美水平，对艺术作品有独到的见解，并愿意主动参与和推动艺术活动。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文学、电影等综合性艺术形式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这类人群对文学、电影等综合性艺术形式有浓厚的兴趣，热衷于阅读、观影和探讨。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绘画、雕塑等传统艺术形式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这类人群对绘画、雕塑等传统艺术形式有浓厚的兴趣，热衷于欣赏和创作。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音乐、舞蹈等表演艺术形式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这类人群对音乐、舞蹈等表演艺术形式有浓厚的兴趣，热衷于欣赏和参与演出。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艺术兴趣的种类和表现形式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家庭环境对个人艺术兴趣的形成具有重要影响，如家庭成员的艺术爱好、家庭氛围等。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教育背景对个人艺术兴趣的形成和发展具有重要影响，如学校艺术教育、课外艺术培训等。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社会文化环境对个人艺术兴趣的形成和发展也有一定影响，如文化艺术氛围、公共艺术设施等。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艺术兴趣的影响因素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对艺术感兴趣人群的规模和分布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全球范围内对艺术感兴趣的人群规模庞大，分布广泛。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根据多个研究报告显示，全球范围内对艺术感兴趣的人数众多，涵盖了各个年龄段、性别、社会经济阶层的人群。艺术作为一种普世的语言，能够跨越国界和文化，吸引来自世界各地的爱好者。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全球范围内的规模和分布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不同地区对艺术感兴趣的人群具有各自的特点和分布规律。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欧洲和北美等发达国家，人们对艺术的兴趣更加浓厚，艺术市场也相对成熟。而在亚洲和非洲等地区，随着经济的发展和文化的交流，越来越多的人开始关注和参与艺术活动。此外，不同地区的人群对艺术的兴趣点也有所不同，反映了各自的文化背景和审美观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地区分布和特点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https://d.book118.com/047121112161006042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2024-09-16T10:43:52.571</cp:lastPrinted>
  <dcterms:created xsi:type="dcterms:W3CDTF">2024-09-16T02:43:52Z</dcterms:created>
  <dcterms:modified xsi:type="dcterms:W3CDTF">2024-09-16T02:43:54Z</dcterms:modified>
</cp:coreProperties>
</file>