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77D11-6ADE-4AD4-8AF4-DDC61BED1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DA810-C8D5-4252-9590-5ABBFC7F3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C1E2C-81F5-4BB0-A725-840D4D238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C3C733-5CD4-49FC-8EDC-BA527330E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B93BDA-8C85-420D-80EA-35B701C0E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31D487-6239-40E9-A0AE-86D1E5B8B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CA0085-2602-499D-9BAB-4D6EC79C4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88EC79-9CDA-4341-B0C8-FABFBBF51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30E222-E5E4-431D-9E0F-2500F8DD8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E8855-2EFA-42EC-9FF2-30A82A3D9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7A3B4-D4FD-49C8-8659-08D1AFDE8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2112206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公路施工组织与概预算6课件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公路施工组织设计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公路工程概预算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公路施工组织与概预算的关系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公路施工组织优化与概预算控制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公路施工安全管理与概预算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公路工程概预算软件的应用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公路施工组织设计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施工组织设计是针对公路工程建设项目，根据工程特点、规模和施工条件，结合现行公路建设规范、规程和技术标准，对施工过程进行全面、科学、合理安排的综合性设计文件。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组织设计是公路工程建设项目的重要组成部分，是指导施工全过程的技术经济文件。它对施工过程进行科学、合理、有序的安排，确保工程高效、优质、安全地完成，同时也有助于降低工程成本、提高经济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施工组织设计的概念和作用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科学性、经济性、合理性、安全可靠性等原则。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国家相关法律法规、技术标准、设计文件、工程规模、建设条件等。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施工组织设计的原则和依据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施工组织设计的编制与实施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根据工程实际情况，结合设计文件和相关规范，制定合理的施工方案、施工进度计划、资源配置计划等。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按照编制的施工组织设计，有序地组织施工，确保各项计划得到有效执行。同时，根据实际情况对施工组织设计进行调整和优化，以保证工程顺利进行。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公路工程概预算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概预算的概念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公路工程概预算是指在公路建设过程中，根据不同阶段的设计文件和有关定额、指标及取费标准，预先计算和确定建设项目的全部工程费用的技术经济文件。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概预算的作用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概预算是公路工程建设的重要依据，它不仅为建设单位筹集资金、控制投资提供依据，还为施工单位制定施工计划、控制工程成本提供依据，是合理确定工程造价的基础。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概预算的概念和作用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设计文件、定额指标、取费标准、市场价格信息等。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编制依据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搜集资料、熟悉设计图纸和说明书、计算工程量、套用定额和编制单价、计算其他费用、汇总概预算总造价、编写编制说明等。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编制程序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概预算的编制依据和程序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直接费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包括人工费、材料费、机械使用费等，是计算工程成本的基础。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间接费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包括企业管理费、劳动保险费等，是施工企业为组织和管理施工生产活动而发生的费用。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其他费用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包括临时设施费、施工机构迁移费、工程定位费等。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利润和税金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是企业为完成工程而应计取的费用，其中利润是施工企业完成工程所获得的盈利，税金是国家按照税法规定应计取的费用。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概预算的费用组成与计算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https://d.book118.com/047121122060006025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2024-08-29T22:08:19.329</cp:lastPrinted>
  <dcterms:created xsi:type="dcterms:W3CDTF">2024-08-29T14:08:19Z</dcterms:created>
  <dcterms:modified xsi:type="dcterms:W3CDTF">2024-08-29T14:08:21Z</dcterms:modified>
</cp:coreProperties>
</file>