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A1AD2-CD77-4AB9-83E3-8FF02D15D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88DF1-750A-4748-B416-CCF0149A0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3B7A1-E8DA-43C9-B68F-5297BBF83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6E936-2E67-47CF-8CF2-3C3E70651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5F486F-86D7-48D8-96B1-AA102C195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6BBFC9-F649-400C-9EB9-A96F6FBBF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65854F-CDDB-4BBD-BA82-A55D08506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3FC7E-42B7-4B27-AFA9-171884504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1260B-F5C9-4273-BDFD-8AE08B390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4CE2E-5EDB-421C-9CEB-C6B02C116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3F858-D6F5-481F-8A35-BC457B425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211502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著名企业营销案例分析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案例一：可口可乐的社交媒体营销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案例二：星巴克的品牌形象塑造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案例三：宜家的体验式营销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案例四：麦当劳的联合营销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案例五：亚马逊的个性化推荐营销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案例一：可口可乐的社交媒体营销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可口可乐将目标市场定位为年轻人和家庭，通过社交媒体平台与他们建立联系，传递品牌价值和理念。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458" r="14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可口可乐在社交媒体上发布有趣、有活力的内容，吸引用户关注和互动，如创意广告、话题挑战和明星代言等。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208" r="7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可口可乐鼓励用户参与品牌活动，如分享自己的可口可乐饮用瞬间、参与话题挑战等，以增加用户粘性和品牌忠诚度。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用户参与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883" r="98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制定营销计划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可口可乐团队根据市场分析和目标受众特点，制定详细的社交媒体营销计划，包括内容主题、发布时间、互动方式等。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制作和发布内容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根据计划，可口可乐团队制作各种形式的广告和创意内容，并通过社交媒体平台发布。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监测和优化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可口可乐团队通过数据分析工具监测营销效果，及时调整策略和优化内容，以提高营销效果。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通过社交媒体营销，可口可乐吸引了大量目标受众的关注和参与，提高了品牌知名度和用户粘性。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用户参与度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销售增长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在实施社交媒体营销后，可口可乐的销售额得到了显著增长，尤其是在年轻人市场。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通过与用户的互动和创意内容，可口可乐成功传递了品牌价值和理念，提升了品牌形象和忠诚度。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案例二：星巴克的品牌形象塑造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明确、独特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星巴克在品牌定位上强调高品质、时尚、社交和舒适。它将自己定位为高端咖啡品牌，区别于快餐式咖啡店。星巴克追求独特的咖啡豆品种和烘焙方式，以及优质的服务和环境，吸引特定的消费群体。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多渠道、互动性强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星巴克采用多渠道的品牌传播策略，包括线上和线下的广告、公关活动、合作伙伴关系等。星巴克利用社交媒体平台与顾客互动，及时回应消费者反馈，增强品牌忠诚度。此外，星巴克的品牌传播还注重文化内涵，通过与电影、音乐等文化产业的合作，提升品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显著、积极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的品牌形象塑造效果显著，成功吸引了大量目标客户。星巴克在消费者心中树立了高品质、时尚、社交和舒适的形象，使得消费者在需要咖啡时，首先想到的是星巴克。同时，星巴克的品牌形象也得到了市场的认可和好评，其股票市值和连锁店数量持续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案例三：宜家的体验式营销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https://d.book118.com/047121150200006042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2024-09-16T13:00:48.076</cp:lastPrinted>
  <dcterms:created xsi:type="dcterms:W3CDTF">2024-09-16T05:00:48Z</dcterms:created>
  <dcterms:modified xsi:type="dcterms:W3CDTF">2024-09-16T05:00:50Z</dcterms:modified>
</cp:coreProperties>
</file>