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A60E46-3C8D-40A7-ADB7-9442FF0E0B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C13542-64D2-47E3-9D7D-EB6B1B8796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0AF474-866C-4B38-933D-6C5332171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9DC510-BDD5-4A57-9E72-240EB93B4A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07E5BF-9CB8-4D93-BC05-BA0FC78F85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FE4023-B18B-4C8F-99F4-2BB2FF4EE3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7B99D5-B260-4591-A425-72A35A3850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F7A144-BDE0-44C7-92F2-A9E19B3F25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EC2F9F-93EC-4365-8459-D033F1DDEC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3D4E8A-3436-4B08-BD78-58C447F953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0B3984-ABDC-49C7-B015-136DF5DD01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2203503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肢体肌力评估健康宣教</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肢体肌力评估的重要性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肢体肌力评估的方法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评估结果解读与建议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健康宣教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康复训练建议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案例分享与讨论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肢体肌力评估的重要性</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799" r="307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了解身体状况</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肌力评估结果可以作为制定个性化运动计划的依据，帮助个体了解自己的运动能力和潜在风险。</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肌肉力量是人体运动的基础，通过评估肢体肌力，可以了解个体肌肉力量的强弱和对称性，从而判断其身体状况。</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120" b="912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预防肌肉萎缩和关节僵硬</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定期进行肢体肌力评估，可以及时发现肌肉力量的减弱，从而采取相应的措施，如增加锻炼、调整运动方式等，以预防肌肉萎缩和关节僵硬。</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对于已经出现肌肉萎缩或关节僵硬的情况，评估结果可以为康复治疗提供参考，指导治疗师制定个性化的康复计划。</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通过评估肢体肌力，可以了解个体的肌肉力量状况，为制定康复计划提供依据。</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康复计划中可以根据评估结果，针对个体肌肉力量的弱项进行有针对性的训练，提高康复效果。同时，康复计划也可以根据评估结果进行调整，以适应个体肌肉力量的变化。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制定康复计划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肢体肌力评估的方法</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定义</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徒手肌力测试是指通过医生或专业评估人员的触诊和观察，对患者的肌肉力量进行评估。</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优点</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简便易行，无需特殊设备，可以快速评估肌肉力量。</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缺点</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主观性强，依赖于评估人员的经验和技能，可能存在误差。</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徒手肌力测试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器械肌力测试是指使用专门的肌力测试仪器对肌肉力量进行定量评估。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缺点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67" b="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客观准确，可以提供具体的肌肉力量数值，有助于更精确地了解患者肌肉状况。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需要专门的设备和场地，操作复杂，成本较高。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器械肌力测试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功能性肌力测试是指通过评估患者的日常生活活动和运动能力来评价肌肉力量。</a:t>
            </a:r>
          </a:p>
        </p:txBody>
      </p:sp>
      <p:pic>
        <p:nvPicPr>
          <p:cNvPr id="5" name="Picture 5"/>
          <p:cNvPicPr>
            <a:picLocks noChangeAspect="1"/>
          </p:cNvPicPr>
          <p:nvPr/>
        </p:nvPicPr>
        <p:blipFill>
          <a:blip r:embed="rId2"/>
          <a:srcRect l="16750" r="167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贴近实际生活，能够反映肌肉在真实活动中的表现。</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优点</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主观性强，依赖于患者的配合和表达能力，可能存在误差。</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缺点</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功能性肌力测试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评估结果解读与建议</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肌力正常，无需特殊关注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肌力评估结果显示正常，说明个体肢体肌肉力量无明显异常，能够完成日常活动和运动需求。建议继续保持健康的生活方式，如规律锻炼、合理饮食等，以维持肌力水平。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正常肌力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肌力下降，需关注并采取措施</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肌力评估结果显示肌力减退，提示个体肢体肌肉力量不足以完成日常活动或运动。建议在专业医师指导下进行康复训练，如物理疗法、运动疗法等，以逐步恢复肌肉力量。同时注意调整生活方式，如减轻工作或运动强度、改善饮食结构等，以缓解肌力减退症状。</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肌力减退</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https://d.book118.com/047122035036006044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2024-09-18T12:10:09.256</cp:lastPrinted>
  <dcterms:created xsi:type="dcterms:W3CDTF">2024-09-18T04:10:09Z</dcterms:created>
  <dcterms:modified xsi:type="dcterms:W3CDTF">2024-09-18T04:10:11Z</dcterms:modified>
</cp:coreProperties>
</file>