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B0A06-C994-4057-924E-48FDAEF1D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8B88F-04FC-47C8-A14E-19C9B4438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5CEC9-AECA-4F81-B76E-7F4DCF5E2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00449-F538-4833-B41D-B7322AF21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835DF-D336-456D-8AA3-168958E12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3913AF-EAD3-4769-BAA4-4A8C8289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D257A-4826-45AC-99BF-B3B0719B4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036FF-C1CD-4804-B47D-4A7183956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3CDA1-AD56-4E92-BBB0-9AB329C72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6EEE9-4372-4924-96D7-8AD07A6CE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9ECF4-F780-46F9-9296-0DA4D89D8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22055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教师工作职责的学习成果展示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84" r="323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通过学习教师工作职责，促进教师对自身职责的全面理解和认识，进而提高教师的教学水平和工作效率。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提升教师教学水平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展示教师工作职责的学习成果，有利于学校管理者了解教师队伍的整体素质和能力，为学校的发展提供有力支持。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本次展示面向全体教师，旨在让每位教师都能深入了解并展示自己的工作职责。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学校管理者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学校管理者是本次展示的重要观众，通过对教师工作职责学习成果的展示，管理者可以更好地了解教师队伍的实际情况，为学校的决策提供依据。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家长和学生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通过展示教师工作职责的学习成果，可以让家长和学生更加了解教师的工作内容和职责，增进彼此的理解和信任。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根据教学大纲和学生实际情况，制定详细的教学计划，包括教学目标、教学内容、教学方法和评估方式等。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认真备课，准备充足的教学资源和素材，采用多种教学方法和手段，激发学生的学习兴趣和积极性，确保教学质量。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备课和授课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及时对学生的学习情况进行评估，提供有针对性的反馈和指导，帮助学生改进学习方法和提高学习效果。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评估和反馈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参加学术会议、研讨会等学术活动，与同行专家进行深入交流和合作，促进学术交流和合作。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积极参与学术研究和交流活动，关注学科前沿动态，提高自身的学术水平和影响力。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论文发表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撰写高水平的学术论文，积极向国内外学术期刊投稿，推动学术成果的传播和应用。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371" r="13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学生管理职责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为学生提供个性化的学习指导和职业规划建议，帮助学生解决学习和生活中遇到的问题和困难。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负责学生的日常管理工作，包括考勤、纪律、奖惩等方面的管理，确保学生遵守校规校纪和各项规章制度。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关注学生的身心健康和全面发展，提供必要的心理辅导、就业指导等服务，促进学生的健康成长和全面发展。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积极参与社会公益活动，为社会提供专业化的服务和支持，推动教育公平和社会进步。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加强与企业、行业等社会各界的联系和合作，促进产学研合作和人才培养模式的创新。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积极宣传和推广学校的教育理念、教学成果和优秀文化，提高学校的知名度和美誉度。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社会服务职责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教育教学成果展示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课程设计与实施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根据学科特点和学生需求，设计具有创新性、实践性和综合性的课程，包括课程目标、教学内容、教学方法、教学资源等方面的规划。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课程实施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按照课程设计，制定详细的教学计划，组织课堂教学和实践教学，确保课程的顺利实施和学生的学习效果。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尝试采用案例分析、小组讨论、角色扮演等互动式教学方法，激发学生的学习兴趣和主动性，提高教学效果。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教学手段创新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积极运用多媒体技术、网络技术等现代教育技术手段，丰富教学资源，提高教学效率和学生的学习体验。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通过考试、作业、实践报告等多种方式，对学生的学习效果进行全面、客观的评估，及时发现问题和不足。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根据学生的学习情况和评估结果，及时调整教学方法和手段，提供个性化的教学辅导和指导，确保学生的学习成果达到预期目标。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学术研究成果展示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https://d.book118.com/047122055066006033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2024-09-06T22:10:39.920</cp:lastPrinted>
  <dcterms:created xsi:type="dcterms:W3CDTF">2024-09-06T14:10:39Z</dcterms:created>
  <dcterms:modified xsi:type="dcterms:W3CDTF">2024-09-06T14:10:42Z</dcterms:modified>
</cp:coreProperties>
</file>