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BFF6BA-915C-453A-BD91-B2426103443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172D6-29F3-4FE2-8993-1C86CE62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1A600-BCB3-442F-854F-43E7DE50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9791E-A944-4573-B2E9-69414FFDD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E2960-2F1F-40AE-AE77-3B05711AA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B92A5-3091-42B7-B349-7C1F289AA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C474C-3DEC-4919-9FE0-E2957E66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52EFF-EAE3-4020-B2EC-EE4944806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784A1-C9E1-484F-8886-FBB7B73A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C7FF0-276E-4EE9-82A2-F7EE5D5F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D8E11-006E-4754-8008-7188EF29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0799E-458D-4D6D-AF2C-39E7709F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CA7F66-69A9-400F-A0DC-8BA5B514A73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E254D47-8111-4C10-BE83-7AFE767ABF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3106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建筑设计的原创性与创新性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原创性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建筑设计的定义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建筑设计是指通过对建筑物的整体结构、功能、形式、和美学等方面进行有机组合的过程。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包括室内外空间的规划和设计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空间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建筑材料的选择和应用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建筑物的框架和支撑系统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反映社会文化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建筑设计是文化和时代的体现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增强美学感受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建筑设计可以提升人们的审美体验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创造空间功能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建筑设计可以满足人们不同的功能需求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影响生活环境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建筑设计直接影响着人们的生活质量和舒适度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建筑设计的发展历程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古埃及金字塔、希腊神庙等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欧洲哥特式教堂、城堡等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中世纪建筑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现代主义、后现代主义建筑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探索科技与可持续发展的建筑设计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原创性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利用环境因素进行创新设计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地形起伏、坡度等可影响建筑物外观和结构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地形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合理利用阳光方向，改善室内采光和节能效果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光照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充分利用气候特点，提高建筑的自然通风和采光效果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气候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美学性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外观设计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色彩搭配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材料选择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节能减排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资源循环利用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环境友好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人性化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舒适度考量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人流便捷性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文化融合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结合功能需求进行设计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建筑空间布局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设施设置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交通流线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探索材料运用的创新性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运用新型材料和前沿技术，可以实现建筑设计的创新，创造出具有独特风格的建筑作品。材料的选用不仅影响建筑外观和结构，也体现了设计师对于原创性的追求。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融合传统与现代元素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古典柱式、传统装饰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传统建筑元素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简约现代风格、科技感设计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现代设计理念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结合当地文化元素，展现地域特色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文化交融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保留历史建筑遗产，赋予新的生命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建筑设计的原创性与创新性是设计师不断探索和努力的方向，通过充分利用环境因素、结合功能需求、创新材料运用和融合传统与现代元素，可以打造出独具特色的建筑作品，体现设计师的设计理念和创造力。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创新性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建筑形式的创新性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建筑设计师通过对建筑形式的创新，打破传统束缚，创造出独特的建筑外观。他们在建筑设计中大胆尝试新的形式和结构，引领着建筑设计的潮流，体现了创新性。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空间设计的创新性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空间设计是建筑设计中至关重要的一环，运用空间设计的新理念和技术，可以实现建筑内部空间的创新和个性化设计。通过创新的空间布局和设计手法，建筑空间能够更好地满足人们的需求和体验。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创新性空间设计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可持续发展的创新性设计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环保设计理念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节能技术应用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可持续性设计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绿色建筑材料使用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文化融合的创新性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多元文化元素融合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传统与现代结合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文化创新设计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民族特色展示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空间设计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创造独特体验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生态环保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资源循环利用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文化融合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跨文化交流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文化碰撞创新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创新性设计特点对比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建筑形式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破除传统限制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打破常规思维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https://d.book118.com/047123106042006054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建筑设计的原创性与创新性</vt:lpstr>
      <vt:lpstr>目录</vt:lpstr>
      <vt:lpstr>第一章 简介</vt:lpstr>
      <vt:lpstr> </vt:lpstr>
      <vt:lpstr>建筑设计的要素</vt:lpstr>
      <vt:lpstr>建筑设计的重要性</vt:lpstr>
      <vt:lpstr>建筑设计的发展历程</vt:lpstr>
      <vt:lpstr>第2章 原创性</vt:lpstr>
      <vt:lpstr>利用环境因素进行创新设计</vt:lpstr>
      <vt:lpstr>结合功能需求进行设计</vt:lpstr>
      <vt:lpstr> </vt:lpstr>
      <vt:lpstr>融合传统与现代元素</vt:lpstr>
      <vt:lpstr>总结</vt:lpstr>
      <vt:lpstr>第三章 创新性</vt:lpstr>
      <vt:lpstr>建筑形式的创新性</vt:lpstr>
      <vt:lpstr>创新性空间设计</vt:lpstr>
      <vt:lpstr>可持续发展的创新性设计</vt:lpstr>
      <vt:lpstr>文化融合的创新性</vt:lpstr>
      <vt:lpstr>创新性设计特点对比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2024-09-28T12:03:20.820</cp:lastPrinted>
  <dcterms:created xsi:type="dcterms:W3CDTF">2024-09-28T04:03:20Z</dcterms:created>
  <dcterms:modified xsi:type="dcterms:W3CDTF">2024-09-28T04:03:22Z</dcterms:modified>
</cp:coreProperties>
</file>