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32FCF-BE4F-45EA-9146-BD630F5B2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F584E-7507-4932-A503-B1084106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3C399-AA09-402C-8569-12D94A35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9A581-8E94-4F1E-BB07-88FACB8CE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FA48C-3E2C-474B-A1DA-A0DE7E186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1946C8-B0BB-4480-B844-88A15B8BA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7E3109-F24F-4C9F-B0E9-31656D879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E7217-CC4C-4E72-8C64-74793AD02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DAA512-B198-492F-9413-8B41F561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B667B-7E59-4797-A7C8-66D634E40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5BD55-7191-4210-AB6E-423F0C672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231142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游戏推广直播方案模板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游戏介绍与背景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直播推广策略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直播内容规划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观众互动与留存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数据监测与优化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合作与资源整合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https://d.book118.com/047123114201006045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2024-09-20T21:26:20.142</cp:lastPrinted>
  <dcterms:created xsi:type="dcterms:W3CDTF">2024-09-20T13:26:20Z</dcterms:created>
  <dcterms:modified xsi:type="dcterms:W3CDTF">2024-09-20T13:26:22Z</dcterms:modified>
</cp:coreProperties>
</file>