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A51E57-54A1-4C1F-8393-71454BBA6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500A9E-A5B4-4AED-94BD-0E0270F16D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EFA2E3-AA19-4714-A999-A1A45EBAE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D98D64-783B-4D81-AEB0-74F55F40AF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4D90E4-7C4F-4831-8B40-F7E792CFF4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7D4A36-35D5-4E93-8A03-6CBFCD2649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6FCC2-BB33-43B9-A4DC-85DA757C1B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B436AD-23E8-441D-AF8C-B58B40A9DF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1FFD39-2319-4CAC-A33C-770558FAF1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67ED91-5EC1-41C6-8F63-1BA885F3E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D7622-8B03-4F9F-B5AD-82BD72E92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2416604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老年人心理健康的现状分析</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汇报人：XXX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老年人心理健康现状</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老年人心理健康问题的影响</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老年人心理健康的干预措施</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随着人口老龄化的加剧，老年人心理健康问题日益突出。本研究旨在深入了解老年人心理健康现状，为制定相关政策和干预措施提供科学依据。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随着年龄的增长，老年人面临生理机能衰退、社会角色转变、家庭关系变化等多重挑战，这些因素都可能对他们的心理健康产生影响。此外，社会对老年人心理健康的关注度也在逐渐提高。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641" r="964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1" r="2506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理论意义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通过深入分析老年人心理健康现状，可以进一步完善老年心理学理论体系，为后续研究提供理论支持。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实践意义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了解老年人心理健康现状有助于政府和社会制定针对性的政策和干预措施，提高老年人的生活质量，促进社会和谐发展。同时，也有助于家庭和个体更好地关注和照顾老年人的心理需求。</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老年人心理健康现状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随着年龄的增长，老年人可能会感到孤独，因为他们失去了亲密的伴侣或朋友。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孤独感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焦虑和抑郁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记忆力下降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面对健康问题、经济压力或失去独立性，老年人可能会出现焦虑和抑郁的情绪。</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随着年龄的增长，老年人可能会出现记忆力下降的情况，这可能会影响他们的日常生活。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老年人的心理特点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老年人可能会因为生活中的压力和不确定性而感到焦虑。</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000" r="16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焦虑症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老年抑郁症是一种常见的心理问题，可能与身体健康问题、失去亲人或退休等生活事件有关。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抑郁症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痴呆症是一种影响思维、记忆和日常功能的疾病，在老年人中较为常见。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痴呆症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常见心理问题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老年人的身体健康状况对他们的心理健康有显著影响。慢性疾病、疼痛或药物副作用等都可能对心理状态产生负面影响。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身体健康状况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与家人、朋友和社区的联系对老年人的心理健康至关重要。缺乏社会支持可能导致孤独感和抑郁情绪。</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社会支持</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经济压力和贫困可能对老年人的心理健康产生负面影响，增加焦虑和抑郁的风险。</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经济状况</a:t>
            </a:r>
          </a:p>
        </p:txBody>
      </p:sp>
      <p:pic>
        <p:nvPicPr>
          <p:cNvPr id="9" name="Picture 9"/>
          <p:cNvPicPr>
            <a:picLocks noChangeAspect="1"/>
          </p:cNvPicPr>
          <p:nvPr/>
        </p:nvPicPr>
        <p:blipFill>
          <a:blip r:embed="rId2"/>
          <a:srcRect l="8583" r="85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影响心理健康的因素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老年人心理健康问题的影响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睡眠障碍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焦虑、抑郁等心理问题可能导致老年人出现睡眠障碍，影响休息和恢复，进一步降低生活质量。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情绪低落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老年人心理健康问题可能导致情绪低落，影响他们的日常活动和兴趣爱好，降低生活质量。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身体不适感增加</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心理问题可能导致身体不适感增加，如头痛、胃痛等，使老年人的生活质量受到严重影响。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24" r="1672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对生活质量的影响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https://d.book118.com/047124166046006045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2024-09-20T00:34:54.842</cp:lastPrinted>
  <dcterms:created xsi:type="dcterms:W3CDTF">2024-09-19T16:34:54Z</dcterms:created>
  <dcterms:modified xsi:type="dcterms:W3CDTF">2024-09-19T16:34:56Z</dcterms:modified>
</cp:coreProperties>
</file>