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3ED04E-667D-45A9-8D37-F1B727BF3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B02621-C3BE-4DE9-99D9-B104DB5D4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296BEE-3A66-4CF6-AB85-32B29AE76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9EAF22-B532-46A6-B8F7-670DBEC649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F2BE7C-351A-4399-BE9D-41932E9E19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487372-6085-4C0C-A28B-5DFF06C810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EA74CC-DCA3-4284-846D-29DE9A5A1A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1D755C-6F70-43B3-9E23-ACF4A73A21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8F10D2-74F2-442B-A8E2-ACE72D05C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D43F8-62DE-465E-8EE8-53D18C572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A0A22-EC7C-4FCB-84C0-A7D1A7B4BD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25142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电力系统自动化同步发电机的自动准同期并列</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2024-01-21</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电力系统自动化概述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同步发电机自动准同期并列原理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同步发电机自动准同期并列控制策略</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同步发电机自动准同期并列实现技术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同步发电机自动准同期并列的挑战与展望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3486" r="2348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电力系统发展对自动准同期并列的需求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随着电力系统的规模不断扩大和智能化水平的提高，对发电机的并列操作提出了更高的要求，实现自动准同期并列对于提高电力系统的稳定性和经济性具有重要意义。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自动准同期并列在电力系统中的作用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自动准同期并列能够确保发电机在并列过程中的电压、频率和相位与电力系统保持一致，从而避免对电力系统和发电机本身造成冲击和损害。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国外在自动准同期并列方面起步较早，已经形成了较为成熟的理论体系和技术应用。例如，采用先进的控制算法和电力电子装置，实现了高精度的自动准同期并列。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国内在自动准同期并列方面的研究也取得了一定的进展，但与国外先进水平相比，还存在一定的差距。目前，国内的研究主要集中在控制算法的优化和电力电子装置的研发等方面。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38" r="249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954" r="295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本文旨在深入研究自动准同期并列的原理和实现方法，提出一种适用于现代电力系统的自动准同期并列方案，为提高电力系统的稳定性和经济性做出贡献。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首先，分析自动准同期并列的基本原理和实现条件；其次，研究适用于现代电力系统的自动准同期并列控制策略；最后，通过仿真和实验验证所提方案的有效性和可行性。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电力系统自动化概述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电力系统自动化的定义与发展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电力系统自动化的定义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利用先进的计算机技术、通信技术、控制技术等，对电力系统的发电、输电、变电、配电等环节进行自动监测、控制和管理，提高电力系统的运行效率、安全性和经济性。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电力系统自动化的发展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随着科技的不断进步和电力工业的发展，电力系统自动化经历了从局部自动化到全局自动化、从单机自动化到系统自动化的发展历程。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实现远程监测和控制，提高电力系统的可观测性和可控性。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通信技术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采用先进的控制算法和控制策略，对电力系统的各种设备进行精确控制，提高电力系统的稳定性和经济性。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控制技术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利用计算机强大的计算能力和数据处理能力，对电力系统的各种数据进行实时处理和分析，为电力系统的运行和管理提供决策支持。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计算机技术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电力系统自动化的主要技术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电力系统自动化广泛应用于发电、输电、变电、配电等各个环节，如自动发电控制、自动电压控制、自动频率控制、自动重合闸等。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新能源、智能电网等技术的不断发展，电力系统自动化将面临更多的挑战和机遇。未来，电力系统自动化将更加注重智能化、自适应化、协同化等方面的发展，为构建安全、高效、清洁的现代电力系统提供有力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发展前景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电力系统自动化的应用与前景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同步发电机自动准同期并列原理</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磁场建立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通过励磁系统向发电机转子提供直流电流，建立磁场。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机械能输入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原动机（如汽轮机、水轮机等）带动发电机转子旋转，将机械能输入到发电机。</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电磁感应</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发电机定子绕组在转子磁场中感应出电动势，从而产生交流电。</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同步发电机的工作原理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原理：自动准同期并列是通过自动控制系统对发电机的电压、频率和相位进行调整，使其与电力系统的电压、频率和相位保持一致，然后将发电机并入电力系统。</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实现方法</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检测发电机的电压、频率和相位，以及与电力系统的差值。</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通过自动控制系统对发电机的励磁系统和原动机进行调节，使发电机的电压、频率和相位逐渐接近电力系统的值。</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当差值满足并列条件时，自动控制系统发出并列命令，将发电机并入电力系统。</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自动准同期并列的原理和实现方法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自动准同期并列的优点和局限性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优点</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提高并列过程的自动化程度，减少人工操作，降低误操作风险。</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能够快速、准确地实现发电机的并列，提高电力系统的稳定性和可靠性。</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https://d.book118.com/047125142154006036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2024-09-11T23:06:29.662</cp:lastPrinted>
  <dcterms:created xsi:type="dcterms:W3CDTF">2024-09-11T15:06:29Z</dcterms:created>
  <dcterms:modified xsi:type="dcterms:W3CDTF">2024-09-11T15:06:31Z</dcterms:modified>
</cp:coreProperties>
</file>