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2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9D615-A8EF-444A-87DC-D2D9D0462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95586-588A-4124-84A9-BB0781565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18175-D12D-4B76-A33F-C180D063A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F72A3-E7FE-42BF-948D-10A064D67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AB1FDF-D947-4AA4-A40F-7E58407FE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13ABB-15CA-4B70-AE04-9A76366ED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4EA65-046D-4378-8015-770CA00A9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8A56F-2E41-4FB9-B9D4-DC553CA2D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6FA51-B683-41DE-89D2-35B8309D9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FE05C-DBE2-41C8-986E-A4E1CEB51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FFB93-F620-4E11-B444-AF2CDAD2B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193" r:id="rId2"/>
    <p:sldLayoutId id="2147502194" r:id="rId3"/>
    <p:sldLayoutId id="2147502195" r:id="rId4"/>
    <p:sldLayoutId id="2147502196" r:id="rId5"/>
    <p:sldLayoutId id="2147502197" r:id="rId6"/>
    <p:sldLayoutId id="2147502198" r:id="rId7"/>
    <p:sldLayoutId id="2147502199" r:id="rId8"/>
    <p:sldLayoutId id="2147502200" r:id="rId9"/>
    <p:sldLayoutId id="2147502201" r:id="rId10"/>
    <p:sldLayoutId id="21475022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26034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地面工程师年度总结及下一年计划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技能提升和知识储备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团队合作和沟通协调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工作态度和职业精神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9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完成了XX水电站的地面工程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完成了XX高速公路的地面工程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完成了XX铁路的地面工程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完成了XX矿山的地面工程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70" name="平行四边形 11"/>
          <p:cNvSpPr/>
          <p:nvPr>
            <p:custDataLst>
              <p:tags r:id="rId2"/>
            </p:custDataLst>
          </p:nvPr>
        </p:nvSpPr>
        <p:spPr>
          <a:xfrm>
            <a:off x="3022895" y="540638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72" name="标题"/>
          <p:cNvSpPr txBox="1"/>
          <p:nvPr>
            <p:custDataLst>
              <p:tags r:id="rId3"/>
            </p:custDataLst>
          </p:nvPr>
        </p:nvSpPr>
        <p:spPr>
          <a:xfrm>
            <a:off x="3262515" y="501641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遇到的问题：安全风险隐患 解决方案：严格执行安全管理制度，加强安全教育和培训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4" name="正文"/>
          <p:cNvSpPr txBox="1"/>
          <p:nvPr>
            <p:custDataLst>
              <p:tags r:id="rId4"/>
            </p:custDataLst>
          </p:nvPr>
        </p:nvSpPr>
        <p:spPr>
          <a:xfrm>
            <a:off x="3261843" y="5683594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解决方案：严格执行安全管理制度，加强安全教育和培训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平行四边形 9"/>
          <p:cNvSpPr/>
          <p:nvPr>
            <p:custDataLst>
              <p:tags r:id="rId5"/>
            </p:custDataLst>
          </p:nvPr>
        </p:nvSpPr>
        <p:spPr>
          <a:xfrm>
            <a:off x="3022895" y="1750342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78" name="标题"/>
          <p:cNvSpPr txBox="1"/>
          <p:nvPr>
            <p:custDataLst>
              <p:tags r:id="rId6"/>
            </p:custDataLst>
          </p:nvPr>
        </p:nvSpPr>
        <p:spPr>
          <a:xfrm>
            <a:off x="3262515" y="1364400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遇到的问题：项目进度延误 解决方案：加强与各部门的沟通协调，优化工作流程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正文"/>
          <p:cNvSpPr txBox="1"/>
          <p:nvPr>
            <p:custDataLst>
              <p:tags r:id="rId7"/>
            </p:custDataLst>
          </p:nvPr>
        </p:nvSpPr>
        <p:spPr>
          <a:xfrm>
            <a:off x="3261843" y="2031576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解决方案：加强与各部门的沟通协调，优化工作流程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平行四边形 10"/>
          <p:cNvSpPr/>
          <p:nvPr>
            <p:custDataLst>
              <p:tags r:id="rId8"/>
            </p:custDataLst>
          </p:nvPr>
        </p:nvSpPr>
        <p:spPr>
          <a:xfrm>
            <a:off x="3022895" y="296924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84" name="标题"/>
          <p:cNvSpPr txBox="1"/>
          <p:nvPr>
            <p:custDataLst>
              <p:tags r:id="rId9"/>
            </p:custDataLst>
          </p:nvPr>
        </p:nvSpPr>
        <p:spPr>
          <a:xfrm>
            <a:off x="3262515" y="2581292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遇到的问题：技术难题难以解决 解决方案：积极寻求外部资源支持，加强内部培训和学习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6" name="正文"/>
          <p:cNvSpPr txBox="1"/>
          <p:nvPr>
            <p:custDataLst>
              <p:tags r:id="rId10"/>
            </p:custDataLst>
          </p:nvPr>
        </p:nvSpPr>
        <p:spPr>
          <a:xfrm>
            <a:off x="3261843" y="324846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解决方案：积极寻求外部资源支持，加强内部培训和学习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平行四边形 12"/>
          <p:cNvSpPr/>
          <p:nvPr>
            <p:custDataLst>
              <p:tags r:id="rId11"/>
            </p:custDataLst>
          </p:nvPr>
        </p:nvSpPr>
        <p:spPr>
          <a:xfrm>
            <a:off x="3022895" y="4188153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90" name="标题"/>
          <p:cNvSpPr txBox="1"/>
          <p:nvPr>
            <p:custDataLst>
              <p:tags r:id="rId12"/>
            </p:custDataLst>
          </p:nvPr>
        </p:nvSpPr>
        <p:spPr>
          <a:xfrm>
            <a:off x="3262515" y="3798855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遇到的问题：人员配备不足 解决方案：合理调配人力资源，加强团队建设和培训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2" name="正文"/>
          <p:cNvSpPr txBox="1"/>
          <p:nvPr>
            <p:custDataLst>
              <p:tags r:id="rId13"/>
            </p:custDataLst>
          </p:nvPr>
        </p:nvSpPr>
        <p:spPr>
          <a:xfrm>
            <a:off x="3261843" y="4466031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解决方案：合理调配人力资源，加强团队建设和培训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工作亮点和成果</a:t>
            </a:r>
            <a:endParaRPr lang="zh-CN" altLang="en-US"/>
          </a:p>
        </p:txBody>
      </p:sp>
      <p:sp>
        <p:nvSpPr>
          <p:cNvPr id="10490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完成了多个重要项目的交付，提高了客户满意度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在团队中发挥了积极的领导作用，推动了团队整体绩效的提升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成功地引入了新的工作流程和技术，提高了工作效率和质量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在个人能力方面取得了显著的提升和进步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不足之处和改进计划</a:t>
            </a:r>
            <a:endParaRPr lang="zh-CN" altLang="en-US"/>
          </a:p>
        </p:txBody>
      </p:sp>
      <p:sp>
        <p:nvSpPr>
          <p:cNvPr id="104908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不足之处：项目进度把控不够严格，导致部分任务延期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改进计划：定期组织团队沟通会议，加强信息交流与共享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不足之处：与团队成员沟通不足，导致信息传递不畅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改进计划：加强项目进度管理，提前预警并采取应对措施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16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目标设定和任务分解</a:t>
            </a:r>
            <a:endParaRPr lang="zh-CN" altLang="en-US"/>
          </a:p>
        </p:txBody>
      </p:sp>
      <p:sp>
        <p:nvSpPr>
          <p:cNvPr id="104921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目标设定：根据市场需求和公司战略，制定具体的业务目标。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任务分解：将年度目标分解为季度、月度和周度任务，确保团队有序推进工作。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资源分配：合理分配人力、物力和财力等资源，确保任务顺利完成。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风险管理：预测潜在风险并制定应对措施，确保项目顺利进行。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重点工作和优先级</a:t>
            </a:r>
            <a:endParaRPr lang="zh-CN" altLang="en-US"/>
          </a:p>
        </p:txBody>
      </p:sp>
      <p:sp>
        <p:nvSpPr>
          <p:cNvPr id="104925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重点工作：完成年度目标，提高项目效率和质量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优先级：根据紧急程度和重要性对工作进行排序，确保优先处理重要且紧急的任务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资源分配：合理分配人力、物力和财力等资源，确保工作顺利进行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风险管理：预测潜在问题和风险，制定应对措施，确保工作顺利进行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预期成果和里程碑</a:t>
            </a:r>
            <a:endParaRPr lang="zh-CN" altLang="en-US"/>
          </a:p>
        </p:txBody>
      </p:sp>
      <p:sp>
        <p:nvSpPr>
          <p:cNvPr id="104931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完成新项目开发，实现技术突破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提高产品性能，满足客户需求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拓展市场份额，提升品牌影响力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培养技术团队，提升整体实力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资源需求和团队分工</a:t>
            </a:r>
            <a:endParaRPr lang="zh-CN" altLang="en-US"/>
          </a:p>
        </p:txBody>
      </p:sp>
      <p:sp>
        <p:nvSpPr>
          <p:cNvPr id="104937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团队分工：明确团队成员在下一年工作计划中的职责和工作内容，确保工作顺利进行。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资源需求：列出下一年工作计划所需的资源，包括人力、物力、财力等。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协作机制：建立有效的协作机制，确保团队成员之间的沟通顺畅，提高工作效率。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培训计划：针对下一年工作计划的需要，制定相应的培训计划，提升团队成员的专业技能和综合素质。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技能提升和知识储备</a:t>
            </a:r>
            <a:endParaRPr lang="zh-CN" altLang="en-US"/>
          </a:p>
        </p:txBody>
      </p:sp>
      <p:sp>
        <p:nvSpPr>
          <p:cNvPr id="10494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https://d.book118.com/047126034105006041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地面工程师年度总结及下一年计划</vt:lpstr>
      <vt:lpstr>目录</vt:lpstr>
      <vt:lpstr>添加章节标题</vt:lpstr>
      <vt:lpstr>2023年工作总结</vt:lpstr>
      <vt:lpstr>完成的项目和任务</vt:lpstr>
      <vt:lpstr>遇到的问题和解决方案</vt:lpstr>
      <vt:lpstr>工作亮点和成果</vt:lpstr>
      <vt:lpstr>不足之处和改进计划</vt:lpstr>
      <vt:lpstr>下一年工作计划</vt:lpstr>
      <vt:lpstr>目标设定和任务分解</vt:lpstr>
      <vt:lpstr>重点工作和优先级</vt:lpstr>
      <vt:lpstr>预期成果和里程碑</vt:lpstr>
      <vt:lpstr>资源需求和团队分工</vt:lpstr>
      <vt:lpstr>技能提升和知识储备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2024-09-14T07:47:29.309</cp:lastPrinted>
  <dcterms:created xsi:type="dcterms:W3CDTF">2024-09-13T23:47:29Z</dcterms:created>
  <dcterms:modified xsi:type="dcterms:W3CDTF">2024-09-13T23:47:31Z</dcterms:modified>
</cp:coreProperties>
</file>