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7F7F0D-6A2C-4804-ABD0-374AB3021A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FFB797-6281-4BB8-901B-42D4088DF2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FC1087-93A3-4784-BF25-C950A28291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A872836-9C59-4315-974B-1435D76A26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60E3702-2EEB-489A-A4C1-034341C968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F73DA6-3C3C-4B41-A112-A0995A444C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A32F41-CC3D-4ADF-9060-5A095D9315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7B7547-9A60-4E0A-AFB3-50228F030D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3524A3-211A-452D-9C14-238905001F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CB4E9D-B571-4A1B-AB32-4FCF54A50B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A6B773-61C7-486D-80E1-81C7220C6B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26040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传染病与学校教学活动的关系</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汇报时间：2024-01-22</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传染病概述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学校教学活动现状分析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传染病防控与学校教学活动的关系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传染病背景下学校教学活动的创新与实践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传染病对学校教学活动长远发展的影响</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传染病概述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分类</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传染病是由各种病原体引起的能在人与人、动物与动物或人与动物之间相互传播的一类疾病。</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根据病原体和传播方式的不同，传染病可分为病毒性传染病（如流感、新冠肺炎）、细菌性传染病（如结核病、伤寒）、寄生虫性传染病（如疟疾、血吸虫病）等。</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传播途径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传染病的传播方式主要有飞沫传播、接触传播、血液传播、母婴传播等。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预防措施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控制传染源，切断传播途径，保护易感人群是预防传染病的主要措施。具体方法包括个人卫生防护、免疫接种、避免去人群密集场所、保持社交距离等。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031" r="19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传播途径及预防措施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疫情期间，学校纷纷采用线上教学方式，以减少人员聚集和降低传播风险。</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教学方式的改变</a:t>
              </a:r>
              <a:endParaRPr lang="en-US" sz="1100"/>
            </a:p>
          </p:txBody>
        </p:sp>
      </p:grpSp>
      <p:sp>
        <p:nvSpPr>
          <p:cNvPr id="14" name="AutoShape 14"/>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线上教学可能存在师生互动不足、学生自律性差等问题，从而影响学习效果。</a:t>
            </a:r>
            <a:endParaRPr lang="en-US" sz="1100"/>
          </a:p>
        </p:txBody>
      </p:sp>
      <p:sp>
        <p:nvSpPr>
          <p:cNvPr id="15" name="AutoShape 15"/>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学习效果的挑战</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长期居家学习和生活可能导致学生出现焦虑、抑郁等心理健康问题。</a:t>
            </a:r>
            <a:endParaRPr lang="en-US" sz="1100"/>
          </a:p>
        </p:txBody>
      </p:sp>
      <p:sp>
        <p:nvSpPr>
          <p:cNvPr id="30" name="AutoShape 30"/>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心理健康问题</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部分学生可能因家庭经济条件或网络设施不足而无法接受线上教育，加剧教育不公平现象。</a:t>
            </a:r>
            <a:endParaRPr lang="en-US" sz="1100"/>
          </a:p>
        </p:txBody>
      </p:sp>
      <p:sp>
        <p:nvSpPr>
          <p:cNvPr id="43" name="AutoShape 43"/>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教育公平的考验</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9221" r="19221"/>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疫情对学校教育的影响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学校教学活动现状分析</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聚集性</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学校作为人员密集场所，学生、教师等人员聚集度高，容易造成传染病的传播。</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互动性</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学校教学活动强调师生、生生间的互动交流，增加了病毒传播的风险。</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规律性</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学校教学活动按照固定课程表和时间表进行，有利于传染病的预防和控制。</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学校教学活动特点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疫情期间，为避免人员聚集，学校普遍采取线上教学方式，但线上教学效果参差不齐，部分学生难以适应。</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线下教学受限</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受疫情影响，学校减少了实验、体育等实践活动，不利于学生的全面发展。</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实践活动减少</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长期居家学习和生活容易导致学生出现焦虑、抑郁等心理健康问题。</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心理健康问题突出</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疫情对教学活动的挑战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加强线上教学</a:t>
            </a:r>
            <a:endParaRPr lang="en-US" sz="1100"/>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提高线上教学质量，完善线上教学平台功能，确保学生停课不停学。</a:t>
            </a:r>
            <a:endParaRPr lang="en-US" sz="1100"/>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开展线上线下融合教学</a:t>
            </a:r>
            <a:endParaRPr lang="en-US" sz="1100"/>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200">
                <a:solidFill>
                  <a:schemeClr val="dk1">
                    <a:alpha val="100000"/>
                  </a:schemeClr>
                </a:solidFill>
                <a:latin typeface="Microsoft Yahei"/>
                <a:ea typeface="Microsoft Yahei"/>
                <a:cs typeface="Microsoft Yahei"/>
              </a:rPr>
              <a:t>结合疫情防控形势，适时恢复线下教学，同时保留线上教学资源，方便学生随时随地学习。</a:t>
            </a:r>
            <a:endParaRPr lang="en-US" sz="1100"/>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强化实践教学</a:t>
            </a:r>
            <a:endParaRPr lang="en-US" sz="1100"/>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在确保安全的前提下，逐步恢复实验、体育等实践教学活动，促进学生全面发展。</a:t>
            </a:r>
            <a:endParaRPr lang="en-US" sz="1100"/>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关注学生心理健康</a:t>
            </a:r>
            <a:endParaRPr lang="en-US" sz="1100"/>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200">
                <a:solidFill>
                  <a:schemeClr val="dk1">
                    <a:alpha val="100000"/>
                  </a:schemeClr>
                </a:solidFill>
                <a:latin typeface="Microsoft Yahei"/>
                <a:ea typeface="Microsoft Yahei"/>
                <a:cs typeface="Microsoft Yahei"/>
              </a:rPr>
              <a:t>加强心理健康教育，提供心理咨询服务，帮助学生缓解焦虑和压力。</a:t>
            </a:r>
            <a:endParaRPr lang="en-US" sz="1100"/>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应对疫情的教学策略调整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传染病防控与学校教学活动的关系</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2865" b="286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停课和复课策略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在传染病爆发期间，学校可能会采取停课措施以减少学生间的接触，从而降低病毒传播的风险。停课时间的长短和频率会对教学计划和学生的学习进度产生直接影响。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在线教学的实施</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为了弥补停课期间的教学损失，学校可能会采用在线教学方式进行远程授课。这种教学模式的转变需要教师和学生适应新的技术平台和教学方法。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社交距离和防护措施的采取</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在校园内，学生和老师需要保持社交距离，佩戴口罩等防护措施，这可能会改变传统的互动方式和课堂氛围。</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防控措施对教学活动的影响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41" b="23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教学活动中的防控策略</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健康监测和报告制度</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学校建立健康监测机制，要求学生和老师定期报告健康状况，以便及时发现并隔离潜在病例。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分组活动和减少聚集</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在教学活动中，学校可以采取分组策略，减少学生之间的接触，并避免大型聚集活动以降低传播风险。</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加强清洁和消毒工作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学校加强对教室、图书馆、食堂等公共场所的清洁和消毒工作，以提供一个安全的校园环境。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https://d.book118.com/047126040033006041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2024-09-13T22:03:38.286</cp:lastPrinted>
  <dcterms:created xsi:type="dcterms:W3CDTF">2024-09-13T14:03:38Z</dcterms:created>
  <dcterms:modified xsi:type="dcterms:W3CDTF">2024-09-13T14:03:40Z</dcterms:modified>
</cp:coreProperties>
</file>