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3ACF3-57A3-4EC3-833F-FC55B2D7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C0E0A-2E80-4F32-AA38-58032959D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0BCEE-BDD0-4BC8-83B9-C74D5F4F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DBA13-F480-4BE7-9791-66FC0780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64700-B317-4A8C-8C23-5CF980E5A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6DA95-EF95-47B5-B5B1-C6390CC7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123832-40FD-4F34-AEA8-F9B83A16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D5D6F-7EBA-4906-BC8E-85106D4F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0571F-C43B-46D5-9912-B09B3BB4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01C98-05E6-448E-99EE-33EF760F9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56266-E123-49C1-8D7E-9DB50816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616512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if引导的虚拟语气条件句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if引导的虚拟条件句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虚拟条件句的主句形式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虚拟条件句的语义分析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虚拟条件句的常用结构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虚拟条件句的注意事项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虚拟语气概述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虚拟语气是一种特殊的动词形式，用于表示与实际情况相反或不太可能实现的假设、愿望、建议等。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虚拟语气的动词形式与陈述语气不同，通常需要使用特定的动词形式和时态。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虚拟语气可以用于表示与实际情况相反的假设条件，从而探讨可能的结果或情况。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表示假设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表达愿望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通过虚拟语气，可以表达说话人的愿望、希望或遗憾等情感。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虚拟语气也可用于提出建议或表达某种观点，使语气更加委婉、礼貌。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虚拟语气的作用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表示与现在事实相反的假设条件，动词形式通常为过去式或过去进行式。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现在虚拟语气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表示与过去事实相反的假设条件，动词形式通常为过去完成式。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过去虚拟语气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表示与将来事实相反的假设条件，动词形式通常为过去将来式。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将来虚拟语气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虚拟语气的分类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if引导的虚拟条件句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与过去事实相反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从句用过去完成时，主句用would/should/could/might + have + 过去分词。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与现在事实相反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从句用一般过去时（be通常用were），主句用would/should/could/might + 动词原形。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与将来事实相反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从句用一般过去时或should + 动词原形（should不省略），或were to + 动词原形（通常指可能性极小的事情），主句用would/should/could/might + 动词原形。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if从句的基本形式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if从句的时态与语气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在if引导的虚拟条件句中，从句和主句中的谓语动词形式要根据与现在、过去或将来的事实相反的情况进行相应变化。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与将来事实相反时，从句可以用一般过去时、should + 动词原形或were to + 动词原形，主句用would/should/could/might + 动词原形。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与过去事实相反时，从句用过去完成时，主句用would/should/could/might + have + 过去分词。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与现在事实相反时，从句用一般过去时，主句用would/should/could/might + 动词原形。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if从句的省略形式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有时可以把含有助动词、情态动词、be或have的虚拟条件句中的连词if省去，而将had, should, were等词提到主语之前，即用倒装结构。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若条件句的谓语部分含有否定意义的词，如never, hardly, seldom等，则采用正常语序。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有时省略if后可能引起歧义，此时要根据上下文来判断。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虚拟条件句的主句形式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主句为一般现在时或一般将来时，表示与现在或未来事实相反的情况。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主句为过去将来时，表示与过去将来事实相反的情况。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主句为过去完成时，表示与过去事实相反的情况。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主句的基本形式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虚拟条件句中，主句的时态通常与从句的时态保持一致，即主句和从句的时态都是虚拟的。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虚拟条件句的主句通常采用虚拟语气，即使用动词的过去式或过去完成式来表示虚拟的情况。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主句的时态与语气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主句语气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主句时态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https://d.book118.com/047126165124006050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2024-09-23T06:50:03.699</cp:lastPrinted>
  <dcterms:created xsi:type="dcterms:W3CDTF">2024-09-22T22:50:03Z</dcterms:created>
  <dcterms:modified xsi:type="dcterms:W3CDTF">2024-09-22T22:50:05Z</dcterms:modified>
</cp:coreProperties>
</file>