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A68F1-83BA-4752-9EDD-C74BFE0A1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EEB75-E1AF-4FE6-AA8F-1B9B4F193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B1473-D955-4B9D-9689-AA1EDC318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EA24F-E18E-40B0-8F9E-F134A7058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150B47-289A-4EC6-943E-4C9384A68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BA323-5337-4024-9949-7F1C9AE0F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A70E5D-56A5-4219-B9F2-E7063CE1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B22B3-6F82-45C0-8B89-F50EFD17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4B34B-682F-4772-9592-E001DF8EE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B512E-9CD8-4878-94F4-FD12C3CFF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58A3E-ECFB-4606-94ED-18C30806A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30006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建立有效的绩效激励体系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培训方案概述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10" r="16010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提高员工绩效，增强企业竞争力，促进企业可持续发展。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以员工需求为导向，结合企业战略目标，注重实际操作和效果评估。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培训原则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高层管理者培训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创新思维、决策能力、国际化视野等。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中层管理者培训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领导力、团队管理、战略规划等；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基层员工培训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岗位技能、沟通协作、团队协作等；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全体员工，包括新员工、基层员工、中层管理者和高层管理者。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新员工培训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企业文化、规章制度、安全教育等；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绩效管理体系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评估标准应清晰明确，易于理解和操作，避免产生歧义。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明确性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评估标准应以客观事实为基础，避免主观臆断和偏见。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评估标准应具体、可量化，以便准确评估员工的绩效。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评估标准应具有一定的挑战性，鼓励员工努力超越自我。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挑战性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明确评估目的、对象、时间安排和方式等。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根据组织战略和员工岗位职责设定具体、可衡量的目标。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跟踪监控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定期跟踪员工的工作进展，提供必要的指导和支持。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评估反馈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在评估周期结束时，与员工进行面对面的反馈和沟通，肯定成绩、指出不足并提出改进建议。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将绩效结果与薪酬挂钩，根据绩效表现给予相应的奖励或扣减。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根据绩效表现，选拔优秀员工给予晋升机会或提供职业发展规划指导。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根据绩效结果，为员工提供有针对性的培训和发展机会，帮助其提升能力和技能。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对于表现优秀的员工，可以采取额外的激励措施，如奖金、荣誉证书等，以激发其工作积极性和创造力。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绩效结果应用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激励体系构建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基础工资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提供具有竞争力的基础工资，确保员工的基本生活需求得到满足。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设立绩效奖金、项目奖金等，激励员工在工作中发挥更大的潜力。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提供完善的福利制度，如五险一金、补充医疗保险等，增强员工归属感。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薪酬激励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https://d.book118.com/047130006014006051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2024-09-23T23:01:04.855</cp:lastPrinted>
  <dcterms:created xsi:type="dcterms:W3CDTF">2024-09-23T15:01:04Z</dcterms:created>
  <dcterms:modified xsi:type="dcterms:W3CDTF">2024-09-23T15:01:06Z</dcterms:modified>
</cp:coreProperties>
</file>