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EC079D-4937-4F9C-AE0F-2CF5A4DFD7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C687BC-CC85-41E3-B880-BD5211780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540432-A3C6-4840-9619-06080B265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B5CDFC-C74B-4536-9109-1F3C5BE42C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A1D4CD-CE70-4657-B2AB-AF43C2C06E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BB2309-EAD7-40C2-88EC-7D39B3D9BB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D99008-F40B-4C92-9F0F-EFBA071F8A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B4F349-D320-4AC9-AFD1-233820AD48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B2474B-A2A2-46FD-886E-9C2108BBA2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3FED27-3B08-4C8C-940F-33EBA0C502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0BE3C7-D2C1-4CA0-95CD-857AEA1C0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3202110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农产品市场的市场营销推广计划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市场现状与趋势分析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目标市场定位与细分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产品策略及优化方向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价格策略及调整方案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渠道拓展与运营管理优化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品牌建设及宣传推广计划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客户关系管理与服务提升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总结回顾与未来发展规划</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市场现状与趋势分析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农产品市场是一个庞大的市场，涉及到众多的农产品种类，市场规模巨大。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市场规模</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农产品市场具有地域性、季节性和周期性等特点，不同地区和不同季节的农产品市场需求和供应情况存在较大差异。</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市场特点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农产品市场概况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消费者对农产品的需求呈现出多样化、个性化和高品质化的趋势，对绿色、有机、健康等概念的关注度不断提高。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消费者的购买行为受到价格、品质、品牌、产地等多种因素的影响，同时消费者的购买渠道和购买方式也在不断发生变化。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消费者需求及行为特点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消费者行为</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消费者需求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行业竞争格局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农产品市场竞争激烈，包括大型农业企业、农民合作社、家庭农场等多种经营主体参与竞争。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未来农产品市场将呈现出规模化、专业化、品牌化和绿色化等发展趋势，同时互联网、物联网等新技术的应用也将对农产品市场产生深远影响。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目标市场定位与细分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优先选择农产品需求量大、消费能力强的地区，如大城市、经济发达地区。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地域特征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人口特征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消费行为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针对不同年龄段、性别、职业等人口特征，选择具有代表性的目标群体。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分析目标市场的购买习惯、品牌偏好、价格敏感度等，以制定符合其需求的营销策略。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目标市场选择依据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针对不同消费者需求，提供不同品种、品质、包装的农产品，以满足多样化需求。</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产品差异化</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根据目标市场的消费能力和购买习惯，制定合理的价格策略，以实现市场份额最大化。</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价格策略</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通过线上线下多渠道销售，覆盖更广泛的目标客户群体，提高品牌知名度和市场占有率。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渠道拓展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年龄分布</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以中青年为主，具备一定购买力和健康意识。</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主要集中在大中城市及周边地区，具备便利的交通和物流条件。</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以白领、自由职业者、家庭主妇等为主要消费群体，注重生活品质和健康饮食。</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倾向于购买绿色、有机、高品质的农产品，注重产品的安全性和营养价值。同时，他们愿意为优质农产品支付更高的价格，并愿意尝试新品种和新产品。</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地域分布</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职业特点</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购买习惯</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目标客户群体特征描述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产品策略及优化方向</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对现有农产品线进行全面梳理，评估各类产品的市场份额、竞争力和盈利能力，确定核心产品和潜力产品。</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产品线完整性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通过客户反馈、市场调查和内部检测等方式，对现有农产品质量进行全面评估，找出存在的问题和改进空间。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产品质量评估</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针对不同消费者群体和市场需求，对现有农产品进行差异化定位，明确各产品的目标市场和消费群体。</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产品定位分析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现有产品梳理与评估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新产品开发建议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市场调研</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深入了解消费者需求和市场趋势，挖掘潜在的市场机会，为新产品的开发提供市场依据。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产品创新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结合现代农业技术和市场需求，开发具有创新性、高附加值的农产品，如有机食品、绿色食品、特色农产品等。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产品测试与反馈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在新产品上市前进行充分的测试，收集消费者、经销商和专家的反馈意见，对产品进行持续改进和优化。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质量检测与控制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建立完善的质量检测体系，对农产品进行严格的质量检测和控制，确保产品符合国家标准和消费者需求。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品牌建设与信誉维护</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通过品牌建设、广告宣传和公关活动等方式，提高农产品的知名度和美誉度，增强消费者对产品的信任感和忠诚度。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农业生产管理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加强农业生产环节的管理，推广先进的农业技术和设备，提高农产品的产量和质量。</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产品质量提升措施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价格策略及调整方案</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消费者价格心理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消费者对农产品价格的心理预期和接受程度也是制定价格策略时需要考虑的因素。</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农产品市场价格波动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受季节、气候、供需等因素影响，农产品市场价格波动较大。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竞争对手价格策略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竞争对手的价格策略对农产品市场价格也有较大影响，需要进行市场调研和分析。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价格现状分析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竞争对手价格对比</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将竞争对手的价格与自身价格进行对比，分析消费者对价格的反应和偏好。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价格弹性测试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通过调整农产品价格，观察销售量和销售额的变化，以测试消费者对价格的敏感程度。</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消费者调研</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通过问卷调查、访谈等方式了解消费者对农产品价格的看法和接受程度。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价格敏感度测试</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https://d.book118.com/047132021101006031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2024-09-03T18:10:59.985</cp:lastPrinted>
  <dcterms:created xsi:type="dcterms:W3CDTF">2024-09-03T10:11:00Z</dcterms:created>
  <dcterms:modified xsi:type="dcterms:W3CDTF">2024-09-03T10:11:02Z</dcterms:modified>
</cp:coreProperties>
</file>