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CE81C-C661-48A9-BF11-FC7321D8F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3FFB6-DA6C-43D5-8AB6-014CFEC84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4C83B-0D4F-4574-8763-7CDCA49B9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48F72-C769-456F-B322-570EA4E6C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EB5B0-E91A-4A3E-B240-48C35AAAB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4FDE02-E3A6-4462-801F-E81F39C29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3B4C83-EBCD-4F40-89B5-F5CFB1C41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013B2-C922-46BC-A274-A535B4A99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35FBB-9C49-4A36-A812-CC2E89A09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22CD7-4A9A-49D5-8637-069C006F6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7A0CB-F374-40BF-86B2-020A4715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3205002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秋季如何预防感冒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秋季感冒的原因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感冒的早期症状及应对方法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感冒的预防重于治疗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增强免疫力，预防感冒反复发作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秋季感冒的原因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01" r="284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97" r="297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968" r="349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随着秋季的到来，气温逐渐降低，早晚温差大，人体难以适应，容易导致感冒。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气温逐渐降低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室内外温差大，频繁出入室内外容易造成身体不适，增加感冒的风险。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气温变化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秋季气候干燥，人体水分容易流失，导致免疫力下降，容易感染病毒引起感冒。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疲劳和压力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秋季是收获的季节，人们容易感到疲劳和压力，长期疲劳和压力也会导致免疫力下降，增加感冒的风险。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秋季空气湿度降低，干燥的空气容易损伤呼吸道黏膜，使细菌和病毒更容易侵入人体引起感冒。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空气湿度低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长时间开窗通风容易使室内空气变得干燥，增加感冒的风险。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开窗通风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空气干燥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1" r="25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保持室内空气湿润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室内空气过于干燥容易引发感冒，可以通过使用加湿器、洒水、拖地等方式保持室内湿度在适宜范围。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定期开窗通风，保持室内空气新鲜，避免病菌滋生。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适量运动，增强免疫力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适当的运动可以增强身体免疫力，提高抵抗力，预防感冒。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选择适合自己的运动方式，如散步、慢跑、瑜伽等，每周坚持进行3-5次，每次30分钟以上。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保证充足的睡眠时间，避免熬夜和过度疲劳。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饮食要均衡，多吃蔬菜水果，补充维生素和矿物质，增强身体免疫力。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注意饮食卫生，避免食用不干净的食物和饮用生水。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保持良好的作息和饮食习惯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勤洗手，避免接触病菌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勤洗手是预防感冒的有效措施，尤其是在接触公共场所的物品后。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使用洗手液和流动水彻底清洗手部，保持手部清洁。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注意个人卫生，不与他人共用餐具、毛巾等个人物品。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感冒的早期症状及应对方法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https://d.book118.com/047132050023006042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2024-09-15T07:15:44.037</cp:lastPrinted>
  <dcterms:created xsi:type="dcterms:W3CDTF">2024-09-14T23:15:44Z</dcterms:created>
  <dcterms:modified xsi:type="dcterms:W3CDTF">2024-09-14T23:15:46Z</dcterms:modified>
</cp:coreProperties>
</file>