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4264E-E9EA-43B8-BFE5-B03856EF2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80299-D112-4E88-B7C0-2982A89B0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B5A3F-B706-404D-86D0-1B862A683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D407A-42E6-4DDE-8A47-7C0C0311D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B86E67-A9D2-4B29-B497-E51CC8237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BDC1D4-FA69-4CDB-829A-83F143F2D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D89D2A-6DA4-487E-B5DA-5766643E7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8E90F-6A2C-4505-93CC-B59E7CFE1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C75C6-A347-4325-8740-80EE06295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68C54-6214-44A0-886E-A26AEAB29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A6B9E-CB0A-4AD2-8865-37FD76AD0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34200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传统网络营销方法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传统网络营销概述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传统网络营销策略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传统网络营销工具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传统网络营销案例分析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传统网络营销的挑战与解决方案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传统网络营销概述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传统网络营销是指利用互联网平台和工具，通过各种营销手段和策略，实现企业品牌推广、产品宣传和销售目标的过程。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覆盖面广、传播速度快、互动性强、个性化定制、成本较低等。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传统网络营销可以帮助企业更好地展示产品特点、优势和差异化，吸引潜在客户，促进产品销售。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传统网络营销相对于传统营销方式，成本较低，企业可以利用互联网平台和工具，实现精准营销，提高营销效果。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提升品牌知名度和影响力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通过传统网络营销，企业可以快速扩大品牌知名度和影响力，提高市场竞争力。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传统网络营销的重要性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传统网络营销起源于上世纪90年代初的互联网初期，当时主要是通过电子邮件和简单的网站宣传进行营销。随着互联网技术的不断发展，传统网络营销手段和策略也不断丰富和完善。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随着人工智能、大数据、社交媒体等新技术的不断发展，传统网络营销将进一步升级和完善，实现更加精准、智能和高效的营销效果。同时，随着移动互联网的普及和深入，移动端营销也将成为传统网络营销的重要组成部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传统网络营销的历史与发展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传统网络营销策略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外链建设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与其他网站建立合作关系，获取高质量外部链接。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创建高质量、独特的内容，满足用户需求，提高网站权重。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确保网站导航、URL结构、内部链接等易于搜索引擎爬取和索引。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通过优化网站结构和内容，提高网站在搜索引擎中的排名，吸引更多潜在用户。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分析目标受众的搜索习惯，确定与业务相关的关键词。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设计邮件内容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包括主题、正文、退订链接等，确保邮件易于阅读和吸引人。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通过发送电子邮件向目标受众传递产品、服务信息，促进销售和品牌知名度。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建立邮件列表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通过各种渠道获取潜在客户的邮箱地址。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对不同版本的邮件进行测试，了解哪种邮件更受目标受众欢迎。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跟踪分析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分析邮件打开率、点击率等数据，优化邮件营销策略。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利用社交媒体平台发布内容，与目标受众互动，提高品牌知名度和用户忠诚度。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分析社交媒体数据，了解用户行为和喜好，优化营销策略。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了解目标受众的特点和喜好，选择合适的社交媒体平台。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定期发布有价值、有趣的内容，吸引用户关注和互动。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制定内容计划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及时回复用户评论和问题，建立良好的互动关系。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包括博客文章、视频、电子书等，确保内容形式多样且有价值。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了解目标受众的需求和兴趣，制定有针对性的内容计划。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通过创造有价值的内容吸引潜在客户，提高品牌知名度和用户忠诚度。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发布渠道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选择合适的渠道发布内容，如公司官网、社交媒体、博客等。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分析内容效果，了解哪些内容受到用户欢迎，优化内容策略。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选择合作伙伴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制定佣金计划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联盟营销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通过合作伙伴推广产品或服务，实现互利共赢的营销方式。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确定合作伙伴的佣金比例和支付方式。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寻找与业务相关的合作伙伴，建立合作关系。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监控合作伙伴的表现，确保他们遵守规则和政策。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传统网络营销工具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网站建设工具是用于创建、设计和维护网站的软件和平台。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网站建设工具包括网站内容管理系统（如WordPress、Drupal和Joomla）、网页设计软件（如Adobe Photoshop和Sketch）和网站分析工具（如Google Analytics）。这些工具可以帮助企业快速搭建网站、进行网站设计和分析网站数据，提高网站的用户体验和营销效果。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网站建设工具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SEO工具是用于优化搜索引擎排名和提高网站流量的软件和平台。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SEO工具包括关键词分析工具（如Google Keyword Planner和SEMRush）、网站分析工具（如Google Analytics和Bing Webmaster Tools）和链接建设工具（如Hootsuite和Buffer）。这些工具可以帮助企业了解搜索引擎排名规则、优化关键词、提高网站流量和降低营销成本。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SEO工具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https://d.book118.com/047134200031006044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2024-09-18T10:24:17.846</cp:lastPrinted>
  <dcterms:created xsi:type="dcterms:W3CDTF">2024-09-18T02:24:17Z</dcterms:created>
  <dcterms:modified xsi:type="dcterms:W3CDTF">2024-09-18T02:24:20Z</dcterms:modified>
</cp:coreProperties>
</file>