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ED8AC-D535-4044-A623-59D72B877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9B841-6B89-4AB2-B2C2-6FC55432B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B51EC-CB8E-48A4-A601-1DCDCF9E9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642F04-90C8-4F5D-9D64-2182B5076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0854FA-348A-4E3A-AF76-CBAEF9264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E477BC-0142-41E2-B429-1ECCCDF01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5CE1AE-4BA1-47E5-A8E7-66DBB7C13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7D58E-076A-4240-81DF-896708C30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56EE4-A3B1-4AAF-AE68-2C259B8E3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D1664-FAE9-4887-9683-BE52ED385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1E8BF-3981-47E7-B079-2375A5F95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3601502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自媒体内容运营的关键心理学原理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内容吸引力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传播心理学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用户行为心理学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品牌心理学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数据驱动的心理学应用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内容吸引力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用户需求洞察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了解目标受众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深入研究目标受众的需求、兴趣和痛点，以便创作出更符合他们需求的内容。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通过内容引发目标受众的情感共鸣，增强他们对内容的认同感和归属感。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17" b="52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尝试新的内容形式，如短视频、直播、互动式内容等，以满足不同受众的需求。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提供独特的观点和角度，以区别于其他自媒体内容，增加内容的辨识度和记忆点。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内容创新与差异化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独特观点与角度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创新内容形式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通过文字、图片、音频和视频等多种形式，将情感融入内容中，以触动受众的情感反应。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正能量传播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传播积极向上的情感和价值观，增强受众对自媒体品牌的认同感和忠诚度。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44" r="22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情感驱动的内容创作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传播心理学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296" r="2229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社会认同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利用社会认同原理，通过展示与目标受众相似的成功案例，激发受众的认同感，提高其参与度和转化率。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从众心理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利用从众心理，通过展示大量用户对某产品或服务的正面评价，引导受众跟随大众的脚步做出决策。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社会认同与从众心理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权威效应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利用权威效应，强调自媒体内容的权威性和专业性，以提升受众对内容的信任度和接受度。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通过持续提供高质量、有价值的内容，建立起与受众之间的信任关系，从而提高用户粘性和转化率。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权威效应与信任建立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故事化表达与情感传递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运用故事化的手法来讲述内容，使受众更容易产生共鸣和情感连接，提高内容的吸引力和感染力。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故事化表达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通过情感化的内容表达，触动受众的情感需求，增强其与内容之间的情感纽带，促进品牌忠诚度的提升。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情感传递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用户行为心理学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https://d.book118.com/047136015024006054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2024-09-28T08:20:44.936</cp:lastPrinted>
  <dcterms:created xsi:type="dcterms:W3CDTF">2024-09-28T00:20:44Z</dcterms:created>
  <dcterms:modified xsi:type="dcterms:W3CDTF">2024-09-28T00:20:46Z</dcterms:modified>
</cp:coreProperties>
</file>