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C40FB-1433-4A66-A0A4-BB5DC0972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52F2D-F90F-4F95-BCD7-44DC9897D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1B470-512B-4117-8100-2E073AD87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826B5-2C47-4B93-92DD-834F34829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9FC665-27CE-4F3E-8150-0A7649545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D1CB11-6F14-47A7-9339-84C8184D4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DF89E6-6C13-47A2-B503-335BF2EFF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A8768-2DAD-4CBD-9213-13683FFBA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0414F-B62E-45F7-80E2-05E11F553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0DDC0-62FA-41EF-813F-0879EF7D5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7250C-A5FB-47E1-994C-12E2B06C7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3602504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牙周溃疡的营养干预治疗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牙周溃疡概述
 营养与牙周溃疡的关系
 营养缺乏与牙周溃疡
 营养干预原则
 维生素与矿物质的补充
 饮食调整与建议
 营养干预治疗方法
 结论与展望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牙周溃疡概述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牙周溃疡的营养干预治疗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牙周溃疡概述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1.牙周溃疡是一种常见的口腔疾病，主要表现为牙龈和牙周组织的炎症和破损。</a:t>
            </a:r>
          </a:p>
          <a:p>
            <a:r>
              <a:t>2.牙周溃疡可分为急性和慢性两种类型，其中急性牙周溃疡病症较重，但病程较短，慢性牙周溃疡病症较轻，但病程较长。</a:t>
            </a:r>
          </a:p>
          <a:p>
            <a:r>
              <a:t>3.不同类型的牙周溃疡病因不同，治疗方法也有所不同。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牙周溃疡的症状和诊断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1.牙周溃疡的主要症状包括口腔疼痛、牙龈红肿、出血、口臭等。</a:t>
            </a:r>
          </a:p>
          <a:p>
            <a:r>
              <a:t>2.诊断牙周溃疡需要通过详细的病史、临床症状和口腔检查等综合判断。</a:t>
            </a:r>
          </a:p>
          <a:p>
            <a:r>
              <a:t>3.一些特殊检查如口腔X光、组织活检等也有助于准确诊断牙周溃疡。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牙周溃疡的定义和分类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牙周溃疡概述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1.牙周溃疡的发病原因多种多样，常见的包括口腔细菌感染、营养不良、内分泌失调、遗传因素等。</a:t>
            </a:r>
          </a:p>
          <a:p>
            <a:r>
              <a:t>2.一些系统疾病如糖尿病、风湿性疾病等也可能导致牙周溃疡的发生。</a:t>
            </a:r>
          </a:p>
          <a:p>
            <a:r>
              <a:t>3.了解发病原因有助于制定针对性的治疗方案，提高治疗效果。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牙周溃疡的治疗方法和效果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1.牙周溃疡的治疗方法包括药物治疗、物理治疗、手术治疗等，具体治疗方法需根据患者病情和意愿综合考虑。</a:t>
            </a:r>
          </a:p>
          <a:p>
            <a:r>
              <a:t>2.治疗的效果因人而异，与患者的病情、身体状况、治疗方法等多种因素有关。</a:t>
            </a:r>
          </a:p>
          <a:p>
            <a:r>
              <a:t>3.大多数牙周溃疡可以通过积极的治疗得到控制和改善，但患者需要注意口腔卫生和饮食习惯，以避免复发。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牙周溃疡的发病原因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营养与牙周溃疡的关系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牙周溃疡的营养干预治疗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营养与牙周溃疡的关系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营养缺乏与牙周溃疡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1.缺乏维生素C、维生素B群、锌等营养素可能导致口腔黏膜受损，增加牙周溃疡的风险。</a:t>
            </a:r>
          </a:p>
          <a:p>
            <a:r>
              <a:t>2.营养均衡的饮食有助于提升免疫系统功能，减少口腔感染的机会。</a:t>
            </a:r>
          </a:p>
          <a:p>
            <a:r>
              <a:t>3.适当补充富含相关营养素的食物或补充剂，有助于预防和治疗牙周溃疡。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饮食习惯与牙周溃疡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1.饮食过于辛辣、酸甜等刺激性食物可能导致口腔黏膜受损，增加牙周溃疡的风险。</a:t>
            </a:r>
          </a:p>
          <a:p>
            <a:r>
              <a:t>2.饮食不规律、暴饮暴食等不良饮食习惯可能影响口腔健康，提高牙周溃疡的发生率。</a:t>
            </a:r>
          </a:p>
          <a:p>
            <a:r>
              <a:t>3.保持饮食清淡、规律，增加富含水分和维生素的食物摄入，有助于预防和治疗牙周溃疡。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营养与牙周溃疡的关系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营养干预治疗的效果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1.营养干预治疗可以有效改善牙周溃疡患者的营养状况，提高免疫力，促进溃疡愈合。</a:t>
            </a:r>
          </a:p>
          <a:p>
            <a:r>
              <a:t>2.针对不同的患者，营养干预治疗需个性化定制，以确保治疗效果。</a:t>
            </a:r>
          </a:p>
          <a:p>
            <a:r>
              <a:t>3.营养干预治疗需结合其他治疗措施，如口腔清洁、药物治疗等，以提高整体治疗效果。</a:t>
            </a:r>
          </a:p>
          <a:p>
            <a:r>
              <a:t>以上内容仅供参考，具体治疗方案请遵从专业医生的建议，以免带来不必要的风险。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营养缺乏与牙周溃疡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牙周溃疡的营养干预治疗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营养缺乏与牙周溃疡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营养缺乏与牙周溃疡的关系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1.营养缺乏，特别是维生素、矿物质和抗氧化物的缺乏，可能导致口腔黏膜的脆弱，增加牙周溃疡的风险。</a:t>
            </a:r>
          </a:p>
          <a:p>
            <a:r>
              <a:t>2.特定的营养素，如维生素B群、维生素C、锌、铁和钙，对口腔黏膜的健康维护具有关键作用。</a:t>
            </a:r>
          </a:p>
          <a:p>
            <a:r>
              <a:t>3.研究显示，适当的营养补充可以帮助溃疡的愈合，并减少其复发。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维生素与牙周溃疡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1.维生素B群，特别是维生素B12和叶酸，对口腔黏膜的健康有重要影响，缺乏这些维生素可能导致口腔黏膜炎症和溃疡。</a:t>
            </a:r>
          </a:p>
          <a:p>
            <a:r>
              <a:t>2.维生素C具有抗氧化和增强免疫力的功能，缺乏维生素C会增加口腔黏膜损伤和感染的风险。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营养缺乏与牙周溃疡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矿物质与牙周溃疡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1.锌对口腔黏膜的修复和再生具有重要作用，缺锌可能导致口腔黏膜脆弱，易发溃疡。</a:t>
            </a:r>
          </a:p>
          <a:p>
            <a:r>
              <a:t>2.铁和钙也对口腔黏膜健康有重要影响，缺乏这些矿物质可能导致口腔黏膜疾病。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抗氧化物与牙周溃疡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1.抗氧化物可以保护口腔黏膜免受氧化应激的损伤，缺乏抗氧化物可能导致口腔黏膜的炎症和溃疡。</a:t>
            </a:r>
          </a:p>
          <a:p>
            <a:r>
              <a:t>2.食物中的抗氧化物质，如黄酮类、多酚类等，对维护口腔健康具有积极作用。</a:t>
            </a:r>
          </a:p>
          <a:p>
            <a:r>
              <a:t>以上内容仅供参考，建议查阅营养学书籍或咨询专业营养师获取更全面和准确的信息。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营养干预原则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牙周溃疡的营养干预治疗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营养干预原则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均衡膳食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1.增加蛋白质摄入：蛋白质是口腔组织修复的必要营养，推荐每日蛋白质摄入量为1.2-1.5克/公斤体重。</a:t>
            </a:r>
          </a:p>
          <a:p>
            <a:r>
              <a:t>2.充足的维生素：特别是维生素C和维生素B群，有助于促进溃疡愈合和减轻疼痛。</a:t>
            </a:r>
          </a:p>
          <a:p>
            <a:r>
              <a:t>3.增加钙、磷摄入：这两者对牙周组织的健康有重要作用。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避免刺激性食物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1.避免辛辣、酸甜等刺激性食物，以减少对溃疡面的刺激。</a:t>
            </a:r>
          </a:p>
          <a:p>
            <a:r>
              <a:t>2.避免过硬、过烫的食物，以免加重口腔不适。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营养干预原则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保持口腔卫生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1.定时刷牙，使用软毛牙刷和温和的牙膏。</a:t>
            </a:r>
          </a:p>
          <a:p>
            <a:r>
              <a:t>2.使用漱口水，有助于保持口腔清洁，预防感染。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营养补充剂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1.根据个体情况，可适当补充复合维生素、矿物质等营养补充剂。</a:t>
            </a:r>
          </a:p>
          <a:p>
            <a:r>
              <a:t>2.使用前需咨询专业医生或营养师的建议。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营养干预原则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心理干预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1.心理压力过大可能影响口腔溃疡的愈合，需要进行心理调适。</a:t>
            </a:r>
          </a:p>
          <a:p>
            <a:r>
              <a:t>2.可通过冥想、瑜伽、心理咨询等方式进行心理干预。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定期随访与复查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1.定期随访，观察溃疡愈合情况，及时调整治疗方案。</a:t>
            </a:r>
          </a:p>
          <a:p>
            <a:r>
              <a:t>2.定期复查，评估营养干预的效果，确保牙周健康。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https://d.book118.com/047136025042006026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牙周溃疡概述</vt:lpstr>
      <vt:lpstr> 牙周溃疡概述</vt:lpstr>
      <vt:lpstr> 牙周溃疡概述</vt:lpstr>
      <vt:lpstr> 营养与牙周溃疡的关系</vt:lpstr>
      <vt:lpstr> 营养与牙周溃疡的关系</vt:lpstr>
      <vt:lpstr> 营养与牙周溃疡的关系</vt:lpstr>
      <vt:lpstr> 营养缺乏与牙周溃疡</vt:lpstr>
      <vt:lpstr> 营养缺乏与牙周溃疡</vt:lpstr>
      <vt:lpstr> 营养缺乏与牙周溃疡</vt:lpstr>
      <vt:lpstr> 营养干预原则</vt:lpstr>
      <vt:lpstr> 营养干预原则</vt:lpstr>
      <vt:lpstr> 营养干预原则</vt:lpstr>
      <vt:lpstr> 营养干预原则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2024-08-31T06:30:38.193</cp:lastPrinted>
  <dcterms:created xsi:type="dcterms:W3CDTF">2024-08-30T22:30:38Z</dcterms:created>
  <dcterms:modified xsi:type="dcterms:W3CDTF">2024-08-30T22:30:40Z</dcterms:modified>
</cp:coreProperties>
</file>