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580DA67-F7B3-4118-8918-18569DA2C4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0B86A9-1261-4699-A7BA-CDA5B33A74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934F83-F9BD-4498-AEA0-C95A2FEED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8362012-530B-446E-8484-26E56ABDD7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AD8F8F-4091-464E-96ED-DB6DD65A16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13324BD-9E92-4A61-AFC4-3D12E9B0AB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EFB5BA-E82A-4D45-BA56-336F9BB04A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E2C61B-73A1-44AE-A2B8-2C7FF0E9F0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B713D6-274A-41AA-B5D7-A4D0507A6A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695AB2-0069-4C54-A73F-AB4F65C0EB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00CEC0-E26C-4BA9-8386-A4060FF00F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36102062006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肺心病的护理诊断及护理措施</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汇报人：文小库</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肺心病概述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肺心病的护理诊断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肺心病的护理措施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肺心病患者的健康教育</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肺心病概述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肺心病是由于肺部疾病导致肺动脉高压，进而影响右心功能的一种心脏病。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病程较长，进展缓慢，早期症状不明显，容易漏诊或误诊。</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主要包括慢性阻塞性肺疾病、支气管扩张、肺结核等肺部疾病，长期吸烟也是重要危险因素。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肺部疾病导致肺动脉高压，右心负担加重，最终引发右心肥厚、扩大和功能衰竭。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肺心病的病因和病理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病因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症状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主要包括咳嗽、咳痰、气短、乏力、心悸、呼吸困难等。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体征</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主要包括肺气肿、肺动脉高压、右心肥厚扩大等。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肺心病的症状和体征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肺心病的护理诊断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气体交换受损是肺心病患者常见的护理诊断，主要由于肺组织功能受损，影响氧气和二氧化碳的交换。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患者可能出现呼吸困难、发绀等症状，需要密切观察患者的呼吸情况，评估气体交换受损的程度，并采取相应的护理措施。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气体交换受损</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75" r="13375"/>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活动无耐力是由于心肺功能受损，导致患者在进行日常活动时出现疲劳、乏力等症状。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患者在进行轻度活动后可能感到气喘、乏力等不适，需要评估患者的活动耐受能力，指导患者进行适当的休息和活动。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活动无耐力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营养失调</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营养失调是由于患者食欲减退、消化吸收不良等原因导致的营养摄入不足或失衡。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患者可能出现体重下降、营养不良等情况，需要评估患者的营养状况，指导患者合理饮食，增加营养摄入。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焦虑是由于患者对疾病和治疗过程的恐惧和不确定性所引起的情绪反应。</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患者可能出现失眠、烦躁等症状，需要关注患者的心理状态，与患者进行沟通，提供心理支持和安慰。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焦虑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https://d.book118.com/047136102062006052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2024-09-25T21:50:58.280</cp:lastPrinted>
  <dcterms:created xsi:type="dcterms:W3CDTF">2024-09-25T13:50:58Z</dcterms:created>
  <dcterms:modified xsi:type="dcterms:W3CDTF">2024-09-25T13:51:00Z</dcterms:modified>
</cp:coreProperties>
</file>