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92608-9785-4E11-A2A0-7EF4850E5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1DB94-9C42-4702-AC75-9F2AF30FB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16D24-0A50-49BC-9012-BBB70C9A0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D5790-562E-4C9F-8AB2-2EC16C59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856673-50B5-46C4-87F9-2FAF4F8E0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26E296-9DF5-4D7E-BAB1-631275C0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B3233-7209-4C3C-B5DE-BDBEB4423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B69C9-700D-4C8A-BD04-2D7E6EA7E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7B6A8-C5E7-4FBD-B5EB-4A2A0009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362F7-F615-4A65-B924-867DA7F2F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53B85-E620-41EC-B3C9-BB195F469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0152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预防接种的常见问题及处理方法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预防接种的宣传和教育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25" r="22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预防接种是通过注射疫苗来预防疾病的一种措施。疫苗中含有经过处理的病原体或其成分，能够刺激人体免疫系统产生抗体，从而在以后接触到这种病原体时能够迅速防御并消灭它。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预防接种是全球公认的最有效的预防和控制传染病的方法之一，也是公共卫生领域最伟大的成就之一。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通过大规模的预防接种，可以降低人群中易感者的比例，从而控制和消灭传染病。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控制和消灭传染病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提高人口素质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预防接种可以保护个体免受疾病的侵害，提高个体的健康水平，从而提高人口素质。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健康的个体能够更好地参与社会经济活动，为社会创造更多的价值。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预防接种的历史可以追溯到几个世纪前，当时人们已经开始使用各种方法来预防传染病，如使用疫苗、隔离、消毒等。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现代预防接种工作已经取得了很大的进展，许多传染病已经被控制或消灭，如天花、麻疹、小儿麻痹症等。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目前，全球各国都在加强预防接种工作，推广免疫计划，以进一步控制和消灭传染病。同时，随着科技的发展，新的疫苗和治疗手段也在不断涌现，为预防和控制传染病提供了更多的选择和手段。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根据国家免疫规划，婴幼儿必须接种的疫苗，如卡介苗、百白破疫苗等。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计划内疫苗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非国家免疫规划内的疫苗，家长自愿选择接种，如流感疫苗、肺炎球菌疫苗等。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计划外疫苗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按照国家免疫规划程序接种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根据国家规定，婴幼儿需按照一定的程序接种计划内疫苗，家长需按照医生建议的时间表进行接种。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了解非免疫规划疫苗接种程序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家长在选择计划外疫苗时，需了解疫苗的接种程序和注意事项，遵循医生指导。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家长应选择正规的医疗机构进行疫苗接种，确保疫苗来源正规可靠。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确保疫苗来源正规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接种后，家长需密切观察宝宝的反应，如出现异常症状应及时就医。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家长在接种前应咨询医生的建议，了解宝宝是否适合接种，以及接种后的注意事项。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预防接种的常见问题及处理方法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https://d.book118.com/047140152113006031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2024-09-03T22:02:22.045</cp:lastPrinted>
  <dcterms:created xsi:type="dcterms:W3CDTF">2024-09-03T14:02:22Z</dcterms:created>
  <dcterms:modified xsi:type="dcterms:W3CDTF">2024-09-03T14:02:23Z</dcterms:modified>
</cp:coreProperties>
</file>