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81E57-4861-49BB-944D-B97486168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2FADF-F2BA-410C-854C-792EFC301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87D0B-BEF9-4752-968E-7243F3111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98A81-B995-4D68-ABF0-767039D44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E541C2-AAC8-48A0-9491-676DAF113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C74F4D-0637-40D9-9A5F-77F3D4445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2A8D9-585D-4B2F-B121-445117E6D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1AAFF-A4C2-4220-BAB8-EBB62818E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E2B00-D8CE-4293-961F-C930DBCCD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7CFA9-34F6-41C5-B90A-DBACC931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A111D-EDF7-4267-AA01-3ADBAAC7A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42030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饮食护理PPT演讲视频\n## 1.孕期营养需求与饮食原则\n### 1.1孕期各阶段的营养需求\n### 1.2孕期饮食的基本原则\n### 1.3孕期饮食的误区与注意事项\n## 2.孕期膳食结构与搭配\n### 2.1孕期膳食结构的重要性\n### 2.2孕期膳食搭配的方法与技巧\n### 2.3孕期膳食中的禁忌食物\n## 3.孕期营养补充品的合理使用\n### 3.1孕期营养补充品的选择与购买\n### 3.2孕期营养补充品的正确使用方法\n### 3.3孕期营养补充品的使用误区与注意事项\n## 4.孕期饮食与胎儿发育的关系\n### 4.1孕期饮食对胎儿发育的影响\n### 4.2孕期饮食与胎儿生长发育迟缓的关系\n### 4.3孕期饮食与胎儿出生体重的关系\n## 5.孕期饮食与孕妇健康的关系\n### 5.1孕期饮食对孕妇健康的影响\n### 5.2孕期饮食与孕妇妊娠并发症的关系\n### 5.3孕期饮食与孕妇产后恢复的关系\n## 6.孕期饮食护理的实践案例分享\n### 6.1孕期饮食护理的成功案例\n### 6.2孕期饮食护理的失败案例\n### 6.3从案例中学习的经验与教训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孕期饮食护理PPT演讲视频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孕期营养需求与饮食原则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孕期各阶段的营养需求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孕早期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：增加胎儿生长发育所需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碳水化合物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脂肪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：提供能量和必需脂肪酸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孕中期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：继续增加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：促进胎儿骨骼发育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：预防贫血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孕晚期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：维持胎儿生长发育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：促进胎儿骨骼发育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：预防贫血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叶酸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：预防神经管缺陷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</a:t>
                </a:r>
                <a:endParaRPr/>
              </a:p>
            </p:txBody>
          </p:sp>
          <p:sp>
            <p:nvSpPr>
              <p:cNvPr id="24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保证营养素的摄入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避免过量摄入</a:t>
                </a:r>
                <a:endParaRPr/>
              </a:p>
            </p:txBody>
          </p:sp>
        </p:grpSp>
        <p:grpSp>
          <p:nvGrpSpPr>
            <p:cNvPr id="24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</a:t>
                </a:r>
                <a:endParaRPr/>
              </a:p>
            </p:txBody>
          </p:sp>
          <p:sp>
            <p:nvSpPr>
              <p:cNvPr id="2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高蛋白、低脂肪、适量碳水化合物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荤素搭配、五谷杂粮</a:t>
                </a:r>
                <a:endParaRPr/>
              </a:p>
            </p:txBody>
          </p:sp>
        </p:grpSp>
        <p:grpSp>
          <p:nvGrpSpPr>
            <p:cNvPr id="24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个性化饮食</a:t>
                </a:r>
                <a:endParaRPr/>
              </a:p>
            </p:txBody>
          </p:sp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根据孕妇身体状况调整饮食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咨询专业营养师建议</a:t>
                </a:r>
                <a:endParaRPr/>
              </a:p>
            </p:txBody>
          </p:sp>
        </p:grpSp>
      </p:grpSp>
      <p:pic>
        <p:nvPicPr>
          <p:cNvPr id="25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孕期饮食的基本原则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孕期饮食的误区与注意事项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58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5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误区   -过量摄入营养品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忽视早餐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偏食</a:t>
                </a:r>
                <a:endParaRPr/>
              </a:p>
            </p:txBody>
          </p:sp>
          <p:sp>
            <p:nvSpPr>
              <p:cNvPr id="261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62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6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注意事项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遵循孕期饮食原则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避免高糖、高盐、高脂肪食物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适量补充营养品</a:t>
                </a:r>
                <a:endParaRPr/>
              </a:p>
            </p:txBody>
          </p:sp>
          <p:sp>
            <p:nvSpPr>
              <p:cNvPr id="265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孕期膳食结构与搭配</a:t>
            </a:r>
            <a:endParaRPr/>
          </a:p>
        </p:txBody>
      </p:sp>
      <p:sp>
        <p:nvSpPr>
          <p:cNvPr id="26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7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7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7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7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提供充足的营养素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预防先天性疾病</a:t>
                </a:r>
                <a:endParaRPr/>
              </a:p>
            </p:txBody>
          </p:sp>
          <p:sp>
            <p:nvSpPr>
              <p:cNvPr id="27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促进胎儿生长发育</a:t>
                </a:r>
                <a:endParaRPr/>
              </a:p>
            </p:txBody>
          </p:sp>
        </p:grpSp>
        <p:grpSp>
          <p:nvGrpSpPr>
            <p:cNvPr id="27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8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保障孕妇健康</a:t>
                </a:r>
                <a:endParaRPr/>
              </a:p>
            </p:txBody>
          </p:sp>
          <p:sp>
            <p:nvSpPr>
              <p:cNvPr id="28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维持体重增长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预防妊娠并发症</a:t>
                </a:r>
                <a:endParaRPr/>
              </a:p>
            </p:txBody>
          </p:sp>
        </p:grpSp>
        <p:grpSp>
          <p:nvGrpSpPr>
            <p:cNvPr id="28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8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利于产后恢复</a:t>
                </a:r>
                <a:endParaRPr/>
              </a:p>
            </p:txBody>
          </p:sp>
          <p:sp>
            <p:nvSpPr>
              <p:cNvPr id="28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储备营养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改善乳汁质量</a:t>
                </a:r>
                <a:endParaRPr/>
              </a:p>
            </p:txBody>
          </p: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孕期膳食结构的重要性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高蛋白、低脂肪、适量碳水化合物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选择优质蛋白质来源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控制脂肪摄入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合理搭配碳水化合物</a:t>
                </a:r>
                <a:endParaRPr/>
              </a:p>
            </p:txBody>
          </p:sp>
          <p:sp>
            <p:nvSpPr>
              <p:cNvPr id="29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荤素搭配、五谷杂粮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保证蔬菜水果摄入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选择富含营养的杂粮</a:t>
                </a:r>
                <a:endParaRPr/>
              </a:p>
            </p:txBody>
          </p:sp>
          <p:sp>
            <p:nvSpPr>
              <p:cNvPr id="29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三餐规律、适量加餐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按时进食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适量补充零食和水果</a:t>
                </a:r>
                <a:endParaRPr/>
              </a:p>
            </p:txBody>
          </p:sp>
          <p:sp>
            <p:nvSpPr>
              <p:cNvPr id="30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孕期膳食搭配的方法与技巧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高糖、高盐、高脂肪食物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糖果、蛋糕、油炸食品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腌制品、咸味零食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高脂肪肉类、奶油</a:t>
                </a:r>
                <a:endParaRPr/>
              </a:p>
            </p:txBody>
          </p:sp>
          <p:sp>
            <p:nvSpPr>
              <p:cNvPr id="31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刺激性食物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辣椒、胡椒、咖啡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香菜、芹菜、生姜</a:t>
                </a:r>
                <a:endParaRPr/>
              </a:p>
            </p:txBody>
          </p:sp>
          <p:sp>
            <p:nvSpPr>
              <p:cNvPr id="31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不洁、易感染食物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生水、生肉、生鱼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不卫生的水果蔬菜</a:t>
                </a:r>
                <a:endParaRPr/>
              </a:p>
            </p:txBody>
          </p:sp>
          <p:sp>
            <p:nvSpPr>
              <p:cNvPr id="31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孕期膳食中的禁忌食物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孕期营养补充品的合理使用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选择正规渠道购买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考虑品牌信誉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查看产品标签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咨询专业营养师建议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了解孕妇营养需求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选择合适的补充品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孕期营养补充品的选择与购买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孕期营养补充品的正确使用方法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按说明书使用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注意剂量和时间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避免过量摄入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配合饮食摄入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不替代正常饮食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辅助补充营养素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孕期营养补充品的使用误区与注意事项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误区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过度依赖补充品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随意更换补充品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遵循营养师建议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注意产品保质期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https://d.book118.com/047142030152006043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孕期饮食护理PPT演讲视频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2024-09-17T21:08:26.398</cp:lastPrinted>
  <dcterms:created xsi:type="dcterms:W3CDTF">2024-09-17T13:08:26Z</dcterms:created>
  <dcterms:modified xsi:type="dcterms:W3CDTF">2024-09-17T13:08:28Z</dcterms:modified>
</cp:coreProperties>
</file>