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AC081-EB23-4619-BE20-7E9BFAE6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4C58B-93B5-40C1-AA7B-00EFE29D4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95CD1-3AFD-477E-906E-E62D0209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26088-9E6A-4AE3-9902-4FFB9D83E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51E90-7662-4C49-85CF-DC2C34E04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6D71C-BB5C-48DD-AB20-C014702E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75AD5-D0AE-4DDC-AAF2-177B287A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05AFF-F9D0-42FC-B6F5-F1015E743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9A7D3-850D-4217-A59B-F015691C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CD7A8-75FC-49C6-9C30-37C7FB79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F5600-0C31-4C58-9713-93C509779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3046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医务人员个人年终工作总结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专业技能提升与培训学习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医疗服务质量改进举措汇报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医德医风建设及职业操守评价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本年度共接诊患者XX人次，较去年同期增长XX%。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接诊患者数量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接诊患者中，以呼吸系统疾病、消化系统疾病和泌尿系统疾病为主，分别占XX%、XX%和XX%。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病种分布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本年度接诊患者数量及病种分布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根据患者病情严重程度和治疗方案的不同，制定了个性化的诊疗计划，有效缓解了患者的症状，提高了患者的生活质量。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经过积极治疗，本年度治愈率达到XX%，较去年同期提高了XX个百分点。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治愈率统计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诊疗效果评估与治愈率统计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本年度参与了X个科研项目的研究工作，其中X个项目已顺利结题，X个项目正在进行中。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在国家级和省级医学期刊上发表论文X篇，其中X篇被SCI收录，影响因子总计X分。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参与科研项目及论文发表情况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论文发表情况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荣获“优秀医务工作者”、“医院先进个人”等荣誉称号。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获得奖励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获得医院颁发的“突出贡献奖”、“优秀科研成果奖”等奖项，共计奖金X元。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获得荣誉和奖励汇总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专业技能提升与培训学习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94" r="240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在过去的一年中，我积极参加了多场医学领域的专业培训课程，如“急救技能提升”、“新型医疗器械使用”等，通过这些课程的学习，我不断更新了自己的专业知识库，提高了临床操作技能。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学术会议参与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我主动报名并参加了多个医学学术会议，如“全国医学年会”、“国际医学论坛”等。在会议上，我与来自世界各地的医学专家进行了深入的交流和探讨，了解了最新的医学研究成果和治疗技术。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参加专业培训课程及学术会议情况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在过去的一年里，我认真学习了多项新技术和新方法，如“机器人辅助手术”、“3D打印技术在医学中的应用”等。通过不断学习和实践，我已经能够熟练掌握这些新技术，并在实际工作中加以运用。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临床经验积累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通过大量的临床实践和病例分析，我积累了丰富的临床经验，能够准确判断病情并制定合理的治疗方案。同时，我也能够灵活运用各种新技术和新方法，为患者提供更加精准、高效的治疗服务。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新技术、新方法掌握和运用能力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深知团队协作在医疗工作中的重要性，因此我始终注重与同事之间的沟通和协作。在工作中，我能够积极与团队成员分享经验和知识，共同解决遇到的问题。同时，我也能够尊重他人的意见和看法，以开放的心态接受不同的观点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与患者和家属进行沟通，我不断提升自己的沟通技巧。我学会了如何倾听患者的诉求和意见，以及如何以更加清晰、准确的语言向患者解释病情和治疗方案。通过这些努力，我与患者之间的关系更加和谐，治疗效果也得到了显著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团队协作和沟通技巧培养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为了进一步提升自己的专业素养和技能水平，我计划在接下来的时间里深入学习专业领域的知识。我将阅读更多的医学文献和书籍，参加更多的专业培训和学术会议，以便更好地掌握最新的医学理论和技术成果。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领域的不断发展和进步，跨学科知识在医疗工作中的作用越来越重要。因此，我计划学习一些与医学相关的跨学科知识，如生物医学工程、医学心理学等。这些知识将有助于我更加全面地了解患者的病情和治疗需求，提供更加个性化的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发挥团队协作的优势，我计划进一步提升自己的团队协作能力。我将积极参与团队讨论和决策过程，主动分享自己的经验和知识，促进团队成员之间的交流和合作。同时，我也将注重培养自己的领导力和组织协调能力，以便更好地担任更高层次的团队角色和责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深入学习专业领域知识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拓展跨学科知识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下一步学习计划安排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医疗服务质量改进举措汇报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https://d.book118.com/047143046122006041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2024-09-14T12:27:16.026</cp:lastPrinted>
  <dcterms:created xsi:type="dcterms:W3CDTF">2024-09-14T04:27:16Z</dcterms:created>
  <dcterms:modified xsi:type="dcterms:W3CDTF">2024-09-14T04:27:17Z</dcterms:modified>
</cp:coreProperties>
</file>