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AB8C1410-3CBC-4CA9-8E96-1AF0464747BC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5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6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8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9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1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2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4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5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7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8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0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1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3DE632-61DC-4679-9F81-0286E37B6B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654A81-B1FC-40D1-B2B7-99E65A8782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33F90F-42C9-45A5-BB36-E3BF7A78FE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2873D7-0DD1-4685-A6B4-6EC3F2CDA4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5EB6025-2C81-4364-86C9-F789814CA6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E482443-55FB-4E92-A038-63B692226D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8B75F23-4A53-4440-9B7C-1E2670DE8F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A7DB6E-7B74-4051-BB04-01D6D764C5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31B9E9-65CC-49F9-9E6D-EABC606EF1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3706E6-0BB1-46C4-A9C2-5FF3AB4095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84563D-6242-4CD7-A54E-BB1FFA142D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60D7127D-3228-4183-8635-6CD91E53D29F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CEE49C71-7A93-48A3-9F87-AFB86DF9C070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7143055011006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家居行业安全生产规章制度培训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8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家居行业安全生产规章制度培训简介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安全生产法律法规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安全操作规程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家居行业员工安全生产培训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安全生产培训计划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家居行业安全生产管理与审核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家居行业安全生产规章制度培训简介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9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家居行业概述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家居行业涉及家具、装饰、家电等领域，快速发展。安全生产规章制度培训至关重要。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安全生产重要性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安全第一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生命健康保障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减少经济损失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事故减少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企业基石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员工安全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3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规章制度培训目的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保障生产安全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强化安全意识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全员参与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建立安全文化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预防事故发生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提高操作技能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坠落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安全带使用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高处作业注意事项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电气事故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定期检查电路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避免过载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常见事故案例分析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火灾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火源远离易燃物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定期检查消防设施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常见事故案例分析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7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通过分析家居行业常见事故案例，可以提高员工的安全防范意识，加强安全操作技能，有效预防事故发生。员工应牢记安全第一，做好日常安全工作。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9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安全生产法律法规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9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2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安全生产法规概述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安全生产法规是家居行业必须遵守的法律规定，保障安全生产的关键。在家居行业的生产过程中，必须要严格遵守相关的法规，以确保生产过程中没有安全隐患，保障员工的人身安全。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安全生产责任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6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应对企业整体安全生产负责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企业领导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应加强安全生产管理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管理人员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应严格执行安全操作规程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员工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3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4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安全生产管理制度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5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确保员工掌握安全知识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安全生产会议制度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8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1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定期检查和整改生产安全隐患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隐患排查制度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4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5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方法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定期安全检查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隐患整改追踪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8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1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安全生产检查与考核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4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5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目的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检查生产环境安全性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评估生产设备稳定性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7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安全生产检查与考核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8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安全生产检查与考核是家居行业安全生产的重要环节，通过定期检查和评估，可以及时发现存在的安全隐患并进行整改，确保生产过程的安全稳定进行。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9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0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安全操作规程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安全操作流程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注意搬运姿势，避免受伤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搬运家具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正确使用电器，避免触电事故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操作电器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灾难发生时的安全疏散流程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紧急疏散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3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1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防护设备使用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2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头部防护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头盔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5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手部防护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手套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8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眼部防护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护目镜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2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电器故障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切断电源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寻求维修支援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5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水灾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关闭进水阀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联系维修人员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8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紧急事故处理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2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火灾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立即通知消防部门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引导员工有序疏散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9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5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个人防护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员工个人防护措施至关重要，穿戴安全帽、手套等防护用具可以有效减少事故发生的可能性，保障员工的安全和健康。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https://d.book118.com/047143055011006055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126</Paragraphs>
  <Slides>20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家居行业安全生产规章制度培训</vt:lpstr>
      <vt:lpstr>目录</vt:lpstr>
      <vt:lpstr>第1章 家居行业安全生产规章制度培训简介</vt:lpstr>
      <vt:lpstr> </vt:lpstr>
      <vt:lpstr>安全生产重要性</vt:lpstr>
      <vt:lpstr>规章制度培训目的</vt:lpstr>
      <vt:lpstr>常见事故案例分析</vt:lpstr>
      <vt:lpstr>常见事故案例分析</vt:lpstr>
      <vt:lpstr>第2章 安全生产法律法规</vt:lpstr>
      <vt:lpstr> </vt:lpstr>
      <vt:lpstr>安全生产责任</vt:lpstr>
      <vt:lpstr>安全生产管理制度</vt:lpstr>
      <vt:lpstr>安全生产检查与考核</vt:lpstr>
      <vt:lpstr>安全生产检查与考核</vt:lpstr>
      <vt:lpstr>第3章 安全操作规程</vt:lpstr>
      <vt:lpstr>安全操作流程</vt:lpstr>
      <vt:lpstr>防护设备使用</vt:lpstr>
      <vt:lpstr>紧急事故处理</vt:lpstr>
      <vt:lpstr> 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2024-09-29T14:31:02.221</cp:lastPrinted>
  <dcterms:created xsi:type="dcterms:W3CDTF">2024-09-29T06:31:02Z</dcterms:created>
  <dcterms:modified xsi:type="dcterms:W3CDTF">2024-09-29T06:31:04Z</dcterms:modified>
</cp:coreProperties>
</file>