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1FCB8-678F-4D25-8158-DADFBD038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ACA24-2444-4A26-8CED-5AE409B17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4A647-5711-4EF6-9493-2CCE546F7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385A2-CA01-43FF-B089-C2B655254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C62199-36F4-4482-8C9D-5457FC991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1C6C46-9A6D-469F-9764-B7F10F941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0210BB-F1B0-4A64-BA2B-12CBFEBA3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4E766-D18C-4860-BBB7-9D837AF11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A23AD-91ED-4937-A6A2-961AF1A06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4BCAE-43EA-4E30-AB9F-B388A99C3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6416C-45FD-4AC1-B022-F3A40526D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43122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竞聘宣传部领导竞选演讲稿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对宣传部的理解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自我介绍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年龄：30岁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学历：本科，新闻传播专业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工作经历：5年宣传部门工作经验，先后担任宣传干事、宣传主管等职位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负责撰写新闻稿、策划小型宣传活动，积累了丰富的文字撰写和活动策划经验。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宣传干事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负责统筹部门内外宣传工作，组织并实施大型宣传活动，提高了团队协作和组织协调能力。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宣传主管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熟悉宣传部门工作流程和团队管理，具备较强的组织协调能力和领导能力。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希望能够为部门带来创新和突破，推动宣传工作更上一层楼。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对宣传工作充满热情，具备扎实的专业知识和丰富的实践经验。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竞选原因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对宣传部的理解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制定宣传策略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媒体关系管理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宣传部的职责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根据组织的目标和需求，制定有效的宣传策略，提升组织知名度和影响力。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与各类媒体建立良好的合作关系，包括传统媒体和新媒体，发布有关组织的正面信息。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组织并执行各类宣传活动，如新闻发布会、展览、公益活动等，吸引公众关注。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塑造和维护组织的品牌形象，确保品牌形象的一致性和稳定性。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559" r="355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当前宣传工作缺乏明确的策略和目标，导致宣传效果不佳。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宣传策略不够明确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与媒体的关系维护不够，缺乏有效的沟通机制。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媒体关系管理不善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宣传活动缺乏新意和创意，难以引起公众的兴趣和关注。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活动策划缺乏创意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品牌形象不够突出，缺乏独特的标识和视觉元素。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品牌形象不够鲜明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当前宣传部存在的问题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制定明确、具有针对性的宣传策略，提升组织知名度和影响力。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制定明确、有效的宣传策略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与各类媒体建立长期、稳定的合作关系，确保组织正面信息的有效传播。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建立紧密的媒体关系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通过创新的活动策划，吸引公众关注，提高组织的知名度和美誉度。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创新活动策划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塑造独特、鲜明的品牌形象，提升组织的辨识度和记忆度。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塑造独特的品牌形象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我对宣传部的愿景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我的优势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https://d.book118.com/047143122152006051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2024-09-25T03:03:01.062</cp:lastPrinted>
  <dcterms:created xsi:type="dcterms:W3CDTF">2024-09-24T19:03:01Z</dcterms:created>
  <dcterms:modified xsi:type="dcterms:W3CDTF">2024-09-24T19:03:02Z</dcterms:modified>
</cp:coreProperties>
</file>