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38701-7E64-4D1A-B6F7-ECC82DCA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0B396-CFFF-4017-81EA-35EF31032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42214-B69C-4D2F-9F63-E74A63EF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10A23-C744-4BBB-846C-1C8A490D7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E4307-3352-4291-A095-97F95D55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7B48F-21B8-47AB-B17F-2F73F537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5108C-4804-4813-9DDF-9C04AF848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EC1F7-4A46-4DCE-A74D-232120F60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06E18-1984-40C6-A63C-8D71E5A0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39843-2026-4817-BC6C-18249979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C14E8-52E3-421A-99C4-8765D4E5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404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护理查房授课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护理查房是一种以病人为中心的护理活动，通过组织护理人员对病人的病情状况、护理效果和存在问题进行评估、讨论和指导，以提高护理质量和病人满意度。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护理查房旨在提高护理人员的专业知识和技能，加强团队协作，优化病人护理方案，提高病人满意度和医疗服务质量。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提高护理人员专业水平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通过护理查房，护理人员可以了解和学习最新的护理理念、技术和方法，提高自身的专业水平和综合素质。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护理查房可以促进护理人员之间的交流与合作，加强团队协作，提高工作效率。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通过护理查房，护理人员可以更加全面地了解病人的病情和需求，提供更加个性化、专业化的护理服务，从而提高病人满意度。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针对危重病人或特殊病例进行深入探讨，评估病情、制定护理计划和措施。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结合临床实践和教学需要，对典型病例进行讲解、分析和讨论，提高护理人员的理论知识和实践技能。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针对某一疾病或问题进行深入研究和探讨，提高护理人员在特定领域的专业知识和技能。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临床护理查房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教学护理查房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专题护理查房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确定查房主题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选择合适的时间，确保所有参与查房的护士都能准时参加。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根据患者的病情和护理需求，确定本次查房的主题。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准备相关的护理资料、病历、护理计划等，确保查房时能够全面了解患者的病情和护理情况。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提前通知参与查房的护士，提醒他们做好准备。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汇报病情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讨论问题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示范操作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针对特定的护理操作，由经验丰富的护士进行示范，提高其他护士的操作技能。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针对患者的情况，提出护理中遇到的问题，共同探讨解决方案。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由责任护士介绍患者的病情、护理情况、存在的问题等。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对本次查房进行总结，提出改进意见和建议，反馈给责任护士。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跟进改进措施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反馈评价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监督改进措施的执行情况，确保问题得到有效解决。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对本次查房的效果进行评价，总结经验教训，不断提高护理查房的质量。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对查房过程中使用的资料进行整理，归档保存。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包括患者的年龄、性别、病史、诊断、治疗情况等。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患者生理状况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评估患者的生命体征、饮食、睡眠、排泄等状况，以及病情变化情况。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了解患者的认知状况，包括意识、思维、语言等。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如疼痛、发热、呼吸困难等，针对不同问题采取相应的护理措施。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包括基础护理、病情观察、用药指导、饮食指导、心理护理等。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对护理措施的实施效果进行评价，及时调整护理方案。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https://d.book118.com/047144040152006031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2024-09-04T08:21:12.896</cp:lastPrinted>
  <dcterms:created xsi:type="dcterms:W3CDTF">2024-09-04T00:21:12Z</dcterms:created>
  <dcterms:modified xsi:type="dcterms:W3CDTF">2024-09-04T00:21:14Z</dcterms:modified>
</cp:coreProperties>
</file>