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A3B46AD-2EC7-4AB9-AF75-00D3774C92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81AD63-45D0-4D69-B1D6-6EF58F929D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21C3B9D-648F-46D0-B560-B09A5E9C52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6111715-5B2E-487A-9D78-ECA3C26B88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CBDDDC6-F1FF-4BA7-96A4-02B0C7C4F8E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1E7256B-946B-41BE-926A-754309DA459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5289017-CEF8-413E-B0E0-C3BA50EC1DC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346C15C-F471-497F-9D48-5689651A7F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53D1052-5085-47EB-8558-FF65D99515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01FD0D-2E4A-4BA8-A97A-F79139EFE9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4F11FC-C70B-4E4E-B7C6-FD5EFEA8B6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7144052152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AutoShape 3"/>
          <p:cNvSpPr/>
          <p:nvPr/>
        </p:nvSpPr>
        <p:spPr>
          <a:xfrm>
            <a:off x="1049867" y="4442659"/>
            <a:ext cx="3454400" cy="612806"/>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TextBox 4"/>
          <p:cNvSpPr txBox="1"/>
          <p:nvPr/>
        </p:nvSpPr>
        <p:spPr>
          <a:xfrm>
            <a:off x="1049867" y="1052928"/>
            <a:ext cx="10114374"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solidFill>
                <a:latin typeface="Microsoft Yahei"/>
                <a:ea typeface="Microsoft Yahei"/>
                <a:cs typeface="Microsoft Yahei"/>
              </a:rPr>
              <a:t>数码行业2024年财务前景报告</a:t>
            </a:r>
          </a:p>
        </p:txBody>
      </p:sp>
      <p:sp>
        <p:nvSpPr>
          <p:cNvPr id="5" name="TextBox 5"/>
          <p:cNvSpPr txBox="1"/>
          <p:nvPr/>
        </p:nvSpPr>
        <p:spPr>
          <a:xfrm>
            <a:off x="1515506" y="4498554"/>
            <a:ext cx="2798081"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solidFill>
                <a:latin typeface="Microsoft Yahei"/>
                <a:ea typeface="Microsoft Yahei"/>
                <a:cs typeface="Microsoft Yahei"/>
              </a:rPr>
              <a:t>汇报人：XX</a:t>
            </a:r>
          </a:p>
        </p:txBody>
      </p:sp>
      <p:sp>
        <p:nvSpPr>
          <p:cNvPr id="6" name="TextBox 6"/>
          <p:cNvSpPr txBox="1"/>
          <p:nvPr/>
        </p:nvSpPr>
        <p:spPr>
          <a:xfrm>
            <a:off x="1515506" y="5229894"/>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solidFill>
                <a:latin typeface="Microsoft Yahei"/>
                <a:ea typeface="Microsoft Yahei"/>
                <a:cs typeface="Microsoft Yahei"/>
              </a:rPr>
              <a:t>2023-12-27</a:t>
            </a:r>
          </a:p>
        </p:txBody>
      </p:sp>
      <p:sp>
        <p:nvSpPr>
          <p:cNvPr id="7" name="AutoShape 7"/>
          <p:cNvSpPr/>
          <p:nvPr/>
        </p:nvSpPr>
        <p:spPr>
          <a:xfrm>
            <a:off x="1049867" y="4442659"/>
            <a:ext cx="203200" cy="612806"/>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AutoShape 8"/>
          <p:cNvSpPr/>
          <p:nvPr/>
        </p:nvSpPr>
        <p:spPr>
          <a:xfrm>
            <a:off x="1049867" y="5173998"/>
            <a:ext cx="203200" cy="612806"/>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行业概述与发展趋势</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竞争格局与市场份额分布</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财务分析：收入、利润及现金流</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投资前景与机遇挖掘</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未来发展趋势预测与挑战应对</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solidFill>
                <a:highlight>
                  <a:srgbClr val="000000">
                    <a:alpha val="0"/>
                  </a:srgbClr>
                </a:highlight>
                <a:latin typeface="Microsoft Yahei"/>
                <a:ea typeface="Microsoft Yahei"/>
                <a:cs typeface="Microsoft Yahei"/>
              </a:rPr>
              <a:t>01</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solidFill>
                <a:latin typeface="Microsoft Yahei"/>
                <a:ea typeface="Microsoft Yahei"/>
                <a:cs typeface="Microsoft Yahei"/>
              </a:rPr>
              <a:t>行业概述与发展趋势</a:t>
            </a:r>
          </a:p>
        </p:txBody>
      </p:sp>
      <p:sp>
        <p:nvSpPr>
          <p:cNvPr id="5" name="AutoShape 5"/>
          <p:cNvSpPr/>
          <p:nvPr/>
        </p:nvSpPr>
        <p:spPr>
          <a:xfrm>
            <a:off x="0" y="2818458"/>
            <a:ext cx="254000" cy="250825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数码行业当前处于快速发展阶段，涵盖了智能手机、平板电脑、数码相机、可穿戴设备等多个领域。随着5G、人工智能等技术的不断应用，数码行业正迎来新的发展机遇。</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行业现状</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苹果、三星、华为、小米、OPPO、vivo等是数码行业的主要参与者，它们在智能手机、平板电脑等领域占据主导地位。同时，佳能、尼康等在数码相机领域具有较高市场份额。</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主要参与者</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数码行业现状及主要参与者</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根据市场研究机构的数据，数码行业市场规模持续扩大，预计未来几年将保持稳步增长。其中，智能手机市场是最大的细分市场，占据了数码行业总市场规模的近一半。</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市场规模</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随着消费者对高品质数码产品的需求不断增长以及新技术的不断涌现，数码行业的增长速度将保持在一个较高水平。预计未来几年，数码行业的年复合增长率将达到5%以上。</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增长速度</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市场规模与增长速度</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技术创新推动产品升级</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随着5G、人工智能等技术的不断应用，数码产品的功能和性能得到显著提升，推动了行业的快速发展。例如，5G技术使得智能手机可以实现更高速的数据传输和更低的延迟，提升了用户体验。</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技术创新带来新的市场机会</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技术创新不仅推动了现有产品的升级，还催生了新的市场机会。例如，可穿戴设备市场的兴起就得益于传感器、低功耗蓝牙等技术的不断发展。未来，随着技术的不断进步，数码行业将迎来更多的新兴市场机会。</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658" r="2465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技术创新对行业影响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消费者需求变化分析</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随着消费者对数码产品品质和性能的要求不断提高，高品质产品成为市场主流。消费者更加注重产品的外观设计、拍照效果、系统流畅度等方面，对品牌和产品口碑的关注度也在不断提升。</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消费者对高品质产品的追求</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消费者对个性化产品的需求不断增加，他们希望通过定制化的产品来展示自己的独特个性和品味。因此，厂商需要更加注重产品的差异化和个性化设计，以满足消费者的不同需求。</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消费者对个性化产品的需求增加</a:t>
              </a:r>
            </a:p>
          </p:txBody>
        </p:sp>
      </p:grpSp>
      <p:sp>
        <p:nvSpPr>
          <p:cNvPr id="32" name="AutoShape 32"/>
          <p:cNvSpPr/>
          <p:nvPr/>
        </p:nvSpPr>
        <p:spPr>
          <a:xfrm>
            <a:off x="1075314" y="4179055"/>
            <a:ext cx="1747957" cy="174795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solidFill>
                <a:highlight>
                  <a:srgbClr val="000000">
                    <a:alpha val="0"/>
                  </a:srgbClr>
                </a:highlight>
                <a:latin typeface="Microsoft Yahei"/>
                <a:ea typeface="Microsoft Yahei"/>
                <a:cs typeface="Microsoft Yahei"/>
              </a:rPr>
              <a:t>02</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solidFill>
                <a:latin typeface="Microsoft Yahei"/>
                <a:ea typeface="Microsoft Yahei"/>
                <a:cs typeface="Microsoft Yahei"/>
              </a:rPr>
              <a:t>竞争格局与市场份额分布</a:t>
            </a:r>
          </a:p>
        </p:txBody>
      </p:sp>
      <p:sp>
        <p:nvSpPr>
          <p:cNvPr id="5" name="AutoShape 5"/>
          <p:cNvSpPr/>
          <p:nvPr/>
        </p:nvSpPr>
        <p:spPr>
          <a:xfrm>
            <a:off x="0" y="2818458"/>
            <a:ext cx="254000" cy="250825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国内外品牌竞争状况</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国际品牌</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苹果、三星、索尼等跨国公司在数码行业依然保持领先地位，凭借其品牌影响力、技术创新能力和全球化布局，在高端市场占据较大份额。</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国内品牌</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华为、小米、OPPO、vivo等国内品牌在数码行业迅速崛起，通过不断推出具有竞争力的产品和营销策略，逐渐在中低端市场占据主导地位，并向高端市场发起冲击。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手机</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随着5G技术的普及和消费者对拍照、游戏等功能的更高要求，高端智能手机市场份额逐年上升。中低端市场则呈现多样化竞争态势，各品牌通过性价比和创新功能争夺市场份额。</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笔记本电脑</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轻薄本和游戏本成为市场主流，消费者对性能和便携性的需求推动笔记本电脑市场不断发展。各品牌通过技术创新和设计优化提升产品竞争力。</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数码相机</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随着智能手机拍照功能的不断提升，数码相机市场受到一定冲击。但专业摄影爱好者和专业摄影师对高端数码相机的需求依然稳定，推动市场向专业化、高端化方向发展。</a:t>
            </a:r>
          </a:p>
        </p:txBody>
      </p:sp>
      <p:sp>
        <p:nvSpPr>
          <p:cNvPr id="17" name="AutoShape 17"/>
          <p:cNvSpPr/>
          <p:nvPr/>
        </p:nvSpPr>
        <p:spPr>
          <a:xfrm>
            <a:off x="873196" y="3067327"/>
            <a:ext cx="669478" cy="669478"/>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不同产品类别市场份额</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渠道拓展及线上线下融合</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线上渠道</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电商平台如京东、天猫等成为数码产品销售的重要渠道，品牌商通过旗舰店、自营店等方式拓展线上销售渠道，提升品牌影响力。</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线下渠道</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实体店在数码产品销售中仍占据重要地位，品牌商通过专卖店、大型连锁电器商场等渠道拓展线下销售网络，提升消费者购物体验。</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线上线下融合</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品牌商通过线上线下融合的方式提升销售效率，如线上预约、线下体验、线上下单线下自提等模式，满足消费者多样化的购物需求。</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合作案例</a:t>
            </a:r>
          </a:p>
        </p:txBody>
      </p:sp>
      <p:sp>
        <p:nvSpPr>
          <p:cNvPr id="3" name="AutoShape 3"/>
          <p:cNvSpPr/>
          <p:nvPr/>
        </p:nvSpPr>
        <p:spPr>
          <a:xfrm>
            <a:off x="125016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苹果与高通达成和解并签署多年芯片供应协议，共同应对5G时代的挑战；华为与徕卡达成战略合作，共同研发高端手机摄像头技术。</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兼并收购案例</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亚马逊收购智能家居公司Ring，进一步拓展智能家居市场；联想收购富士通PC业务，加强在全球PC市场的地位。</a:t>
            </a:r>
          </a:p>
        </p:txBody>
      </p:sp>
      <p:sp>
        <p:nvSpPr>
          <p:cNvPr id="10" name="AutoShape 10"/>
          <p:cNvSpPr/>
          <p:nvPr/>
        </p:nvSpPr>
        <p:spPr>
          <a:xfrm>
            <a:off x="3552256" y="3306002"/>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合作与兼并收购案例剖析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solidFill>
                <a:highlight>
                  <a:srgbClr val="000000">
                    <a:alpha val="0"/>
                  </a:srgbClr>
                </a:highlight>
                <a:latin typeface="Microsoft Yahei"/>
                <a:ea typeface="Microsoft Yahei"/>
                <a:cs typeface="Microsoft Yahei"/>
              </a:rPr>
              <a:t>03</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solidFill>
                <a:latin typeface="Microsoft Yahei"/>
                <a:ea typeface="Microsoft Yahei"/>
                <a:cs typeface="Microsoft Yahei"/>
              </a:rPr>
              <a:t>财务分析：收入、利润及现金流</a:t>
            </a:r>
          </a:p>
        </p:txBody>
      </p:sp>
      <p:sp>
        <p:nvSpPr>
          <p:cNvPr id="5" name="AutoShape 5"/>
          <p:cNvSpPr/>
          <p:nvPr/>
        </p:nvSpPr>
        <p:spPr>
          <a:xfrm>
            <a:off x="0" y="2818458"/>
            <a:ext cx="254000" cy="250825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根据历史数据和市场趋势分析，预计到2024年，数码行业的总收入将达到数万亿元人民币。</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未来几年，数码行业的增长率预计将保持在10%-15%的范围内，这主要得益于技术创新、消费升级以及新兴市场的发展。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行业总收入及增长率预测</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增长率预测</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行业总收入</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https://d.book118.com/047144052152006031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2024-09-04T08:21:14.510</cp:lastPrinted>
  <dcterms:created xsi:type="dcterms:W3CDTF">2024-09-04T00:21:14Z</dcterms:created>
  <dcterms:modified xsi:type="dcterms:W3CDTF">2024-09-04T00:21:16Z</dcterms:modified>
</cp:coreProperties>
</file>