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E55F4-0A91-43E1-9160-8AF96DEB1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8E481-3771-491A-9A89-BB867C926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6B9D6-7A3C-42DA-8661-7B477BEA7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70129-AFD0-4AD0-8D9B-53F64031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740EF0-1153-4197-BDA2-2D1BEBE6B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8639BE-5E4A-4D71-B9BF-03044B266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AA686A-BED0-4470-BCEF-D9010CAC1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86133-0EF8-4AB5-868A-BCE4F551B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16F10-CD4C-4EBB-B510-1A2577715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AA802-9FE7-4099-B745-C977C35EF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2E666-7D81-4EB3-A86A-4F6A2E9FA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44143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综合基础知识及申论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模拟试题及解析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综合基础知识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理解国家政治体系、政治制度、政党制度、国家政策等。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了解国家政治体系的基本构成，理解国家政治制度、政党制度和政策制定过程，掌握国家大政方针和政策。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具备政治敏感性和政治鉴别力。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关注国内外政治形势，了解国家大政方针和政策，能够正确分析和判断政治事件和现象，具备政治敏感性和政治鉴别力。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政治理论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了解国家法律法规体系，掌握基本法律常识。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具备法律意识和法律思维。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了解宪法、刑法、民法等基本法律知识，理解法律体系的基本框架和运作机制，掌握公民的基本权利和义务。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遵守法律法规，尊重他人的权利，能够运用法律知识解决实际问题，具备法律意识和法律思维。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法律常识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了解国家经济体制和经济政策，掌握基本经济学知识。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理解市场经济的基本原理，了解国家经济政策和发展战略，掌握经济学的基本概念和原理。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具备经济分析和判断能力。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关注国内外经济发展动态，能够运用经济学知识分析经济现象和问题，具备经济分析和判断能力。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经济常识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了解中国历史和文化，掌握基本历史知识。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了解中国历史的发展脉络和重要事件，理解中华民族的文化传统和价值观，掌握基本的历史知识。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具备历史意识和历史思维能力。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关注历史的演变和发展，能够运用历史知识分析现实问题和社会现象，具备历史意识和历史思维能力。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历史常识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了解地理环境和资源状况，掌握基本地理知识。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关注地理环境和资源状况的变化和发展，能够运用地理知识分析区域发展和环境问题，具备地理意识和地理思维能力。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了解地球的构造和自然环境，理解气候、地形、水文等地理要素的分布和变化规律，掌握基本的地理知识和技能。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具备地理意识和地理思维能力。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地理常识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53186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了解科技发展和应用情况，掌握基本科技知识。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6434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Freeform 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99769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关注科技发展和应用情况的变化和发展，能够运用科技知识解决实际问题，具备科技意识和科技思维能力。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29349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34602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了解科技发展的历程和趋势，理解科技对人类社会的影响和作用，掌握基本的科技知识和技能。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87405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219337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具备科技意识和科技思维能力。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158377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Freeform 26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科技常识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申论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准确把握材料信息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申论考试中，阅读理解能力是基础，考生需要准确把握给定材料的核心信息和细节，理解材料的含义和逻辑关系，为后续的答题打下基础。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39" r="1103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阅读理解能力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https://d.book118.com/047144143043006030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2024-09-01T20:40:07.388</cp:lastPrinted>
  <dcterms:created xsi:type="dcterms:W3CDTF">2024-09-01T12:40:07Z</dcterms:created>
  <dcterms:modified xsi:type="dcterms:W3CDTF">2024-09-01T12:40:09Z</dcterms:modified>
</cp:coreProperties>
</file>